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8" r:id="rId2"/>
    <p:sldId id="259" r:id="rId3"/>
    <p:sldId id="262" r:id="rId4"/>
    <p:sldId id="261" r:id="rId5"/>
    <p:sldId id="263"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Black" pitchFamily="34" charset="0"/>
        <a:ea typeface="+mn-ea"/>
        <a:cs typeface="+mn-cs"/>
      </a:defRPr>
    </a:lvl1pPr>
    <a:lvl2pPr marL="457200" algn="l" rtl="0" fontAlgn="base">
      <a:spcBef>
        <a:spcPct val="0"/>
      </a:spcBef>
      <a:spcAft>
        <a:spcPct val="0"/>
      </a:spcAft>
      <a:defRPr kern="1200">
        <a:solidFill>
          <a:schemeClr val="tx1"/>
        </a:solidFill>
        <a:latin typeface="Arial Black" pitchFamily="34" charset="0"/>
        <a:ea typeface="+mn-ea"/>
        <a:cs typeface="+mn-cs"/>
      </a:defRPr>
    </a:lvl2pPr>
    <a:lvl3pPr marL="914400" algn="l" rtl="0" fontAlgn="base">
      <a:spcBef>
        <a:spcPct val="0"/>
      </a:spcBef>
      <a:spcAft>
        <a:spcPct val="0"/>
      </a:spcAft>
      <a:defRPr kern="1200">
        <a:solidFill>
          <a:schemeClr val="tx1"/>
        </a:solidFill>
        <a:latin typeface="Arial Black" pitchFamily="34" charset="0"/>
        <a:ea typeface="+mn-ea"/>
        <a:cs typeface="+mn-cs"/>
      </a:defRPr>
    </a:lvl3pPr>
    <a:lvl4pPr marL="1371600" algn="l" rtl="0" fontAlgn="base">
      <a:spcBef>
        <a:spcPct val="0"/>
      </a:spcBef>
      <a:spcAft>
        <a:spcPct val="0"/>
      </a:spcAft>
      <a:defRPr kern="1200">
        <a:solidFill>
          <a:schemeClr val="tx1"/>
        </a:solidFill>
        <a:latin typeface="Arial Black" pitchFamily="34" charset="0"/>
        <a:ea typeface="+mn-ea"/>
        <a:cs typeface="+mn-cs"/>
      </a:defRPr>
    </a:lvl4pPr>
    <a:lvl5pPr marL="1828800" algn="l" rtl="0" fontAlgn="base">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CCFF"/>
    <a:srgbClr val="00FF00"/>
    <a:srgbClr val="FFFFFF"/>
    <a:srgbClr val="33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10242" name="Group 2"/>
          <p:cNvGrpSpPr>
            <a:grpSpLocks/>
          </p:cNvGrpSpPr>
          <p:nvPr/>
        </p:nvGrpSpPr>
        <p:grpSpPr bwMode="auto">
          <a:xfrm>
            <a:off x="2084388" y="296863"/>
            <a:ext cx="6823075" cy="5353050"/>
            <a:chOff x="1313" y="187"/>
            <a:chExt cx="4298" cy="3372"/>
          </a:xfrm>
        </p:grpSpPr>
        <p:grpSp>
          <p:nvGrpSpPr>
            <p:cNvPr id="10243" name="Group 3"/>
            <p:cNvGrpSpPr>
              <a:grpSpLocks/>
            </p:cNvGrpSpPr>
            <p:nvPr/>
          </p:nvGrpSpPr>
          <p:grpSpPr bwMode="auto">
            <a:xfrm>
              <a:off x="2194" y="601"/>
              <a:ext cx="596" cy="447"/>
              <a:chOff x="0" y="0"/>
              <a:chExt cx="768" cy="576"/>
            </a:xfrm>
          </p:grpSpPr>
          <p:sp>
            <p:nvSpPr>
              <p:cNvPr id="10244"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10245"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10246" name="Group 6"/>
            <p:cNvGrpSpPr>
              <a:grpSpLocks/>
            </p:cNvGrpSpPr>
            <p:nvPr/>
          </p:nvGrpSpPr>
          <p:grpSpPr bwMode="auto">
            <a:xfrm>
              <a:off x="1313" y="187"/>
              <a:ext cx="4298" cy="3372"/>
              <a:chOff x="0" y="0"/>
              <a:chExt cx="5533" cy="4341"/>
            </a:xfrm>
          </p:grpSpPr>
          <p:grpSp>
            <p:nvGrpSpPr>
              <p:cNvPr id="10247" name="Group 7"/>
              <p:cNvGrpSpPr>
                <a:grpSpLocks/>
              </p:cNvGrpSpPr>
              <p:nvPr/>
            </p:nvGrpSpPr>
            <p:grpSpPr bwMode="auto">
              <a:xfrm>
                <a:off x="0" y="0"/>
                <a:ext cx="5470" cy="4341"/>
                <a:chOff x="0" y="0"/>
                <a:chExt cx="5470" cy="4341"/>
              </a:xfrm>
            </p:grpSpPr>
            <p:grpSp>
              <p:nvGrpSpPr>
                <p:cNvPr id="10248" name="Group 8"/>
                <p:cNvGrpSpPr>
                  <a:grpSpLocks/>
                </p:cNvGrpSpPr>
                <p:nvPr/>
              </p:nvGrpSpPr>
              <p:grpSpPr bwMode="auto">
                <a:xfrm>
                  <a:off x="1339" y="786"/>
                  <a:ext cx="2919" cy="2151"/>
                  <a:chOff x="1265" y="814"/>
                  <a:chExt cx="2919" cy="2151"/>
                </a:xfrm>
              </p:grpSpPr>
              <p:sp>
                <p:nvSpPr>
                  <p:cNvPr id="10249"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10250"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10251" name="Group 11"/>
                <p:cNvGrpSpPr>
                  <a:grpSpLocks/>
                </p:cNvGrpSpPr>
                <p:nvPr/>
              </p:nvGrpSpPr>
              <p:grpSpPr bwMode="auto">
                <a:xfrm>
                  <a:off x="0" y="0"/>
                  <a:ext cx="5470" cy="4341"/>
                  <a:chOff x="0" y="0"/>
                  <a:chExt cx="5470" cy="4341"/>
                </a:xfrm>
              </p:grpSpPr>
              <p:grpSp>
                <p:nvGrpSpPr>
                  <p:cNvPr id="10252" name="Group 12"/>
                  <p:cNvGrpSpPr>
                    <a:grpSpLocks/>
                  </p:cNvGrpSpPr>
                  <p:nvPr/>
                </p:nvGrpSpPr>
                <p:grpSpPr bwMode="auto">
                  <a:xfrm>
                    <a:off x="3545" y="1502"/>
                    <a:ext cx="1258" cy="2327"/>
                    <a:chOff x="3471" y="1530"/>
                    <a:chExt cx="1258" cy="2327"/>
                  </a:xfrm>
                </p:grpSpPr>
                <p:sp>
                  <p:nvSpPr>
                    <p:cNvPr id="10253" name="Freeform 13"/>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10254" name="Freeform 14"/>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55" name="Group 15"/>
                  <p:cNvGrpSpPr>
                    <a:grpSpLocks/>
                  </p:cNvGrpSpPr>
                  <p:nvPr/>
                </p:nvGrpSpPr>
                <p:grpSpPr bwMode="auto">
                  <a:xfrm>
                    <a:off x="2938" y="1991"/>
                    <a:ext cx="2463" cy="1332"/>
                    <a:chOff x="2864" y="2019"/>
                    <a:chExt cx="2463" cy="1332"/>
                  </a:xfrm>
                </p:grpSpPr>
                <p:sp>
                  <p:nvSpPr>
                    <p:cNvPr id="10256" name="Freeform 16"/>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57" name="Freeform 17"/>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58" name="Group 18"/>
                  <p:cNvGrpSpPr>
                    <a:grpSpLocks/>
                  </p:cNvGrpSpPr>
                  <p:nvPr/>
                </p:nvGrpSpPr>
                <p:grpSpPr bwMode="auto">
                  <a:xfrm>
                    <a:off x="2971" y="1804"/>
                    <a:ext cx="2477" cy="1064"/>
                    <a:chOff x="2897" y="1832"/>
                    <a:chExt cx="2477" cy="1064"/>
                  </a:xfrm>
                </p:grpSpPr>
                <p:sp>
                  <p:nvSpPr>
                    <p:cNvPr id="10259" name="Freeform 19"/>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60"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61" name="Group 21"/>
                  <p:cNvGrpSpPr>
                    <a:grpSpLocks/>
                  </p:cNvGrpSpPr>
                  <p:nvPr/>
                </p:nvGrpSpPr>
                <p:grpSpPr bwMode="auto">
                  <a:xfrm>
                    <a:off x="2998" y="1608"/>
                    <a:ext cx="2472" cy="927"/>
                    <a:chOff x="2924" y="1636"/>
                    <a:chExt cx="2472" cy="927"/>
                  </a:xfrm>
                </p:grpSpPr>
                <p:sp>
                  <p:nvSpPr>
                    <p:cNvPr id="10262"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63" name="Freeform 23"/>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64" name="Group 24"/>
                  <p:cNvGrpSpPr>
                    <a:grpSpLocks/>
                  </p:cNvGrpSpPr>
                  <p:nvPr/>
                </p:nvGrpSpPr>
                <p:grpSpPr bwMode="auto">
                  <a:xfrm>
                    <a:off x="3032" y="1386"/>
                    <a:ext cx="2342" cy="657"/>
                    <a:chOff x="2958" y="1414"/>
                    <a:chExt cx="2342" cy="657"/>
                  </a:xfrm>
                </p:grpSpPr>
                <p:sp>
                  <p:nvSpPr>
                    <p:cNvPr id="10265" name="Freeform 25"/>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66" name="Freeform 26"/>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67" name="Group 27"/>
                  <p:cNvGrpSpPr>
                    <a:grpSpLocks/>
                  </p:cNvGrpSpPr>
                  <p:nvPr/>
                </p:nvGrpSpPr>
                <p:grpSpPr bwMode="auto">
                  <a:xfrm>
                    <a:off x="3057" y="1241"/>
                    <a:ext cx="2150" cy="343"/>
                    <a:chOff x="2983" y="1269"/>
                    <a:chExt cx="2150" cy="343"/>
                  </a:xfrm>
                </p:grpSpPr>
                <p:sp>
                  <p:nvSpPr>
                    <p:cNvPr id="10268" name="Freeform 28"/>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69" name="Freeform 29"/>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70" name="Group 30"/>
                  <p:cNvGrpSpPr>
                    <a:grpSpLocks/>
                  </p:cNvGrpSpPr>
                  <p:nvPr/>
                </p:nvGrpSpPr>
                <p:grpSpPr bwMode="auto">
                  <a:xfrm>
                    <a:off x="3012" y="889"/>
                    <a:ext cx="1879" cy="427"/>
                    <a:chOff x="2938" y="917"/>
                    <a:chExt cx="1879" cy="427"/>
                  </a:xfrm>
                </p:grpSpPr>
                <p:sp>
                  <p:nvSpPr>
                    <p:cNvPr id="10271"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72" name="Freeform 32"/>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273" name="Group 33"/>
                  <p:cNvGrpSpPr>
                    <a:grpSpLocks/>
                  </p:cNvGrpSpPr>
                  <p:nvPr/>
                </p:nvGrpSpPr>
                <p:grpSpPr bwMode="auto">
                  <a:xfrm>
                    <a:off x="711" y="1625"/>
                    <a:ext cx="1257" cy="2326"/>
                    <a:chOff x="637" y="1653"/>
                    <a:chExt cx="1257" cy="2326"/>
                  </a:xfrm>
                </p:grpSpPr>
                <p:sp>
                  <p:nvSpPr>
                    <p:cNvPr id="10274" name="Freeform 34"/>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75" name="Freeform 35"/>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76" name="Group 36"/>
                  <p:cNvGrpSpPr>
                    <a:grpSpLocks/>
                  </p:cNvGrpSpPr>
                  <p:nvPr/>
                </p:nvGrpSpPr>
                <p:grpSpPr bwMode="auto">
                  <a:xfrm>
                    <a:off x="69" y="2168"/>
                    <a:ext cx="2463" cy="1332"/>
                    <a:chOff x="-5" y="2196"/>
                    <a:chExt cx="2463" cy="1332"/>
                  </a:xfrm>
                </p:grpSpPr>
                <p:sp>
                  <p:nvSpPr>
                    <p:cNvPr id="10277" name="Freeform 37"/>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78" name="Freeform 38"/>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79" name="Group 39"/>
                  <p:cNvGrpSpPr>
                    <a:grpSpLocks/>
                  </p:cNvGrpSpPr>
                  <p:nvPr/>
                </p:nvGrpSpPr>
                <p:grpSpPr bwMode="auto">
                  <a:xfrm>
                    <a:off x="22" y="1981"/>
                    <a:ext cx="2477" cy="1064"/>
                    <a:chOff x="-52" y="2009"/>
                    <a:chExt cx="2477" cy="1064"/>
                  </a:xfrm>
                </p:grpSpPr>
                <p:sp>
                  <p:nvSpPr>
                    <p:cNvPr id="10280"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81" name="Freeform 41"/>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82" name="Group 42"/>
                  <p:cNvGrpSpPr>
                    <a:grpSpLocks/>
                  </p:cNvGrpSpPr>
                  <p:nvPr/>
                </p:nvGrpSpPr>
                <p:grpSpPr bwMode="auto">
                  <a:xfrm>
                    <a:off x="0" y="1785"/>
                    <a:ext cx="2472" cy="927"/>
                    <a:chOff x="-74" y="1813"/>
                    <a:chExt cx="2472" cy="927"/>
                  </a:xfrm>
                </p:grpSpPr>
                <p:sp>
                  <p:nvSpPr>
                    <p:cNvPr id="10283" name="Freeform 43"/>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84" name="Freeform 44"/>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85" name="Group 45"/>
                  <p:cNvGrpSpPr>
                    <a:grpSpLocks/>
                  </p:cNvGrpSpPr>
                  <p:nvPr/>
                </p:nvGrpSpPr>
                <p:grpSpPr bwMode="auto">
                  <a:xfrm>
                    <a:off x="96" y="1563"/>
                    <a:ext cx="2342" cy="657"/>
                    <a:chOff x="22" y="1591"/>
                    <a:chExt cx="2342" cy="657"/>
                  </a:xfrm>
                </p:grpSpPr>
                <p:sp>
                  <p:nvSpPr>
                    <p:cNvPr id="10286" name="Freeform 46"/>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87" name="Freeform 47"/>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88" name="Group 48"/>
                  <p:cNvGrpSpPr>
                    <a:grpSpLocks/>
                  </p:cNvGrpSpPr>
                  <p:nvPr/>
                </p:nvGrpSpPr>
                <p:grpSpPr bwMode="auto">
                  <a:xfrm>
                    <a:off x="263" y="1418"/>
                    <a:ext cx="2150" cy="343"/>
                    <a:chOff x="189" y="1446"/>
                    <a:chExt cx="2150" cy="343"/>
                  </a:xfrm>
                </p:grpSpPr>
                <p:sp>
                  <p:nvSpPr>
                    <p:cNvPr id="10289"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90" name="Freeform 50"/>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291" name="Group 51"/>
                  <p:cNvGrpSpPr>
                    <a:grpSpLocks/>
                  </p:cNvGrpSpPr>
                  <p:nvPr/>
                </p:nvGrpSpPr>
                <p:grpSpPr bwMode="auto">
                  <a:xfrm>
                    <a:off x="579" y="1066"/>
                    <a:ext cx="1879" cy="427"/>
                    <a:chOff x="505" y="1094"/>
                    <a:chExt cx="1879" cy="427"/>
                  </a:xfrm>
                </p:grpSpPr>
                <p:sp>
                  <p:nvSpPr>
                    <p:cNvPr id="10292"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93" name="Freeform 53"/>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294" name="Group 54"/>
                  <p:cNvGrpSpPr>
                    <a:grpSpLocks/>
                  </p:cNvGrpSpPr>
                  <p:nvPr/>
                </p:nvGrpSpPr>
                <p:grpSpPr bwMode="auto">
                  <a:xfrm>
                    <a:off x="690" y="871"/>
                    <a:ext cx="1850" cy="554"/>
                    <a:chOff x="616" y="899"/>
                    <a:chExt cx="1850" cy="554"/>
                  </a:xfrm>
                </p:grpSpPr>
                <p:sp>
                  <p:nvSpPr>
                    <p:cNvPr id="10295" name="Freeform 55"/>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96" name="Freeform 56"/>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297" name="Group 57"/>
                  <p:cNvGrpSpPr>
                    <a:grpSpLocks/>
                  </p:cNvGrpSpPr>
                  <p:nvPr/>
                </p:nvGrpSpPr>
                <p:grpSpPr bwMode="auto">
                  <a:xfrm>
                    <a:off x="911" y="589"/>
                    <a:ext cx="1767" cy="743"/>
                    <a:chOff x="911" y="589"/>
                    <a:chExt cx="1767" cy="743"/>
                  </a:xfrm>
                </p:grpSpPr>
                <p:sp>
                  <p:nvSpPr>
                    <p:cNvPr id="10298"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299" name="Freeform 59"/>
                    <p:cNvSpPr>
                      <a:spLocks/>
                    </p:cNvSpPr>
                    <p:nvPr/>
                  </p:nvSpPr>
                  <p:spPr bwMode="hidden">
                    <a:xfrm rot="2028410" flipH="1">
                      <a:off x="911" y="58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300" name="Group 60"/>
                  <p:cNvGrpSpPr>
                    <a:grpSpLocks/>
                  </p:cNvGrpSpPr>
                  <p:nvPr/>
                </p:nvGrpSpPr>
                <p:grpSpPr bwMode="auto">
                  <a:xfrm>
                    <a:off x="1120" y="300"/>
                    <a:ext cx="1693" cy="892"/>
                    <a:chOff x="1120" y="300"/>
                    <a:chExt cx="1693" cy="892"/>
                  </a:xfrm>
                </p:grpSpPr>
                <p:sp>
                  <p:nvSpPr>
                    <p:cNvPr id="10301"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02" name="Freeform 62"/>
                    <p:cNvSpPr>
                      <a:spLocks/>
                    </p:cNvSpPr>
                    <p:nvPr/>
                  </p:nvSpPr>
                  <p:spPr bwMode="hidden">
                    <a:xfrm rot="2664424" flipH="1">
                      <a:off x="1120" y="300"/>
                      <a:ext cx="67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303" name="Group 63"/>
                  <p:cNvGrpSpPr>
                    <a:grpSpLocks/>
                  </p:cNvGrpSpPr>
                  <p:nvPr/>
                </p:nvGrpSpPr>
                <p:grpSpPr bwMode="auto">
                  <a:xfrm>
                    <a:off x="1707" y="76"/>
                    <a:ext cx="778" cy="1512"/>
                    <a:chOff x="1633" y="104"/>
                    <a:chExt cx="778" cy="1512"/>
                  </a:xfrm>
                </p:grpSpPr>
                <p:sp>
                  <p:nvSpPr>
                    <p:cNvPr id="10304" name="Freeform 64"/>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05" name="Freeform 65"/>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306" name="Group 66"/>
                  <p:cNvGrpSpPr>
                    <a:grpSpLocks/>
                  </p:cNvGrpSpPr>
                  <p:nvPr/>
                </p:nvGrpSpPr>
                <p:grpSpPr bwMode="auto">
                  <a:xfrm>
                    <a:off x="2009" y="0"/>
                    <a:ext cx="634" cy="1534"/>
                    <a:chOff x="1935" y="28"/>
                    <a:chExt cx="634" cy="1534"/>
                  </a:xfrm>
                </p:grpSpPr>
                <p:sp>
                  <p:nvSpPr>
                    <p:cNvPr id="10307" name="Freeform 67"/>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08"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10309" name="Group 69"/>
                  <p:cNvGrpSpPr>
                    <a:grpSpLocks/>
                  </p:cNvGrpSpPr>
                  <p:nvPr/>
                </p:nvGrpSpPr>
                <p:grpSpPr bwMode="auto">
                  <a:xfrm>
                    <a:off x="2896" y="644"/>
                    <a:ext cx="1845" cy="566"/>
                    <a:chOff x="2822" y="672"/>
                    <a:chExt cx="1845" cy="566"/>
                  </a:xfrm>
                </p:grpSpPr>
                <p:sp>
                  <p:nvSpPr>
                    <p:cNvPr id="10310"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11" name="Freeform 71"/>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312" name="Group 72"/>
                  <p:cNvGrpSpPr>
                    <a:grpSpLocks/>
                  </p:cNvGrpSpPr>
                  <p:nvPr/>
                </p:nvGrpSpPr>
                <p:grpSpPr bwMode="auto">
                  <a:xfrm>
                    <a:off x="2757" y="417"/>
                    <a:ext cx="1781" cy="717"/>
                    <a:chOff x="2683" y="445"/>
                    <a:chExt cx="1781" cy="717"/>
                  </a:xfrm>
                </p:grpSpPr>
                <p:sp>
                  <p:nvSpPr>
                    <p:cNvPr id="10313"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14" name="Freeform 74"/>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sp>
                <p:nvSpPr>
                  <p:cNvPr id="10315" name="Freeform 75"/>
                  <p:cNvSpPr>
                    <a:spLocks/>
                  </p:cNvSpPr>
                  <p:nvPr/>
                </p:nvSpPr>
                <p:spPr bwMode="hidden">
                  <a:xfrm rot="4578755" flipH="1">
                    <a:off x="2175" y="949"/>
                    <a:ext cx="1027" cy="14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fr-FR" dirty="0"/>
                  </a:p>
                </p:txBody>
              </p:sp>
              <p:sp>
                <p:nvSpPr>
                  <p:cNvPr id="10316"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nvGrpSpPr>
                  <p:cNvPr id="10317" name="Group 77"/>
                  <p:cNvGrpSpPr>
                    <a:grpSpLocks/>
                  </p:cNvGrpSpPr>
                  <p:nvPr/>
                </p:nvGrpSpPr>
                <p:grpSpPr bwMode="auto">
                  <a:xfrm>
                    <a:off x="2874" y="13"/>
                    <a:ext cx="640" cy="1520"/>
                    <a:chOff x="2800" y="41"/>
                    <a:chExt cx="640" cy="1520"/>
                  </a:xfrm>
                </p:grpSpPr>
                <p:sp>
                  <p:nvSpPr>
                    <p:cNvPr id="10318"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19" name="Freeform 79"/>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320" name="Group 80"/>
                  <p:cNvGrpSpPr>
                    <a:grpSpLocks/>
                  </p:cNvGrpSpPr>
                  <p:nvPr/>
                </p:nvGrpSpPr>
                <p:grpSpPr bwMode="auto">
                  <a:xfrm>
                    <a:off x="3008" y="135"/>
                    <a:ext cx="1017" cy="1464"/>
                    <a:chOff x="2934" y="163"/>
                    <a:chExt cx="1017" cy="1464"/>
                  </a:xfrm>
                </p:grpSpPr>
                <p:sp>
                  <p:nvSpPr>
                    <p:cNvPr id="10321" name="Freeform 81"/>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22" name="Freeform 82"/>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323" name="Group 83"/>
                  <p:cNvGrpSpPr>
                    <a:grpSpLocks/>
                  </p:cNvGrpSpPr>
                  <p:nvPr/>
                </p:nvGrpSpPr>
                <p:grpSpPr bwMode="auto">
                  <a:xfrm>
                    <a:off x="2804" y="4"/>
                    <a:ext cx="243" cy="1448"/>
                    <a:chOff x="2730" y="32"/>
                    <a:chExt cx="243" cy="1448"/>
                  </a:xfrm>
                </p:grpSpPr>
                <p:sp>
                  <p:nvSpPr>
                    <p:cNvPr id="10324" name="Freeform 84"/>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25" name="Freeform 85"/>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10326" name="Group 86"/>
                  <p:cNvGrpSpPr>
                    <a:grpSpLocks/>
                  </p:cNvGrpSpPr>
                  <p:nvPr/>
                </p:nvGrpSpPr>
                <p:grpSpPr bwMode="auto">
                  <a:xfrm>
                    <a:off x="1017" y="1741"/>
                    <a:ext cx="1085" cy="2450"/>
                    <a:chOff x="943" y="1769"/>
                    <a:chExt cx="1085" cy="2450"/>
                  </a:xfrm>
                </p:grpSpPr>
                <p:sp>
                  <p:nvSpPr>
                    <p:cNvPr id="10327" name="Freeform 87"/>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28" name="Freeform 88"/>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329" name="Group 89"/>
                  <p:cNvGrpSpPr>
                    <a:grpSpLocks/>
                  </p:cNvGrpSpPr>
                  <p:nvPr/>
                </p:nvGrpSpPr>
                <p:grpSpPr bwMode="auto">
                  <a:xfrm>
                    <a:off x="1529" y="1908"/>
                    <a:ext cx="766" cy="2373"/>
                    <a:chOff x="1455" y="1936"/>
                    <a:chExt cx="766" cy="2373"/>
                  </a:xfrm>
                </p:grpSpPr>
                <p:sp>
                  <p:nvSpPr>
                    <p:cNvPr id="10330" name="Freeform 90"/>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31" name="Freeform 91"/>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332" name="Group 92"/>
                  <p:cNvGrpSpPr>
                    <a:grpSpLocks/>
                  </p:cNvGrpSpPr>
                  <p:nvPr/>
                </p:nvGrpSpPr>
                <p:grpSpPr bwMode="auto">
                  <a:xfrm rot="88588">
                    <a:off x="2061" y="1962"/>
                    <a:ext cx="459" cy="2329"/>
                    <a:chOff x="1956" y="1990"/>
                    <a:chExt cx="492" cy="2604"/>
                  </a:xfrm>
                </p:grpSpPr>
                <p:sp>
                  <p:nvSpPr>
                    <p:cNvPr id="10333" name="Freeform 93"/>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10334" name="Freeform 94"/>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335" name="Group 95"/>
                  <p:cNvGrpSpPr>
                    <a:grpSpLocks/>
                  </p:cNvGrpSpPr>
                  <p:nvPr/>
                </p:nvGrpSpPr>
                <p:grpSpPr bwMode="auto">
                  <a:xfrm>
                    <a:off x="3408" y="1689"/>
                    <a:ext cx="1125" cy="2426"/>
                    <a:chOff x="3334" y="1717"/>
                    <a:chExt cx="1125" cy="2426"/>
                  </a:xfrm>
                </p:grpSpPr>
                <p:sp>
                  <p:nvSpPr>
                    <p:cNvPr id="10336" name="Freeform 96"/>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10337" name="Freeform 97"/>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338" name="Group 98"/>
                  <p:cNvGrpSpPr>
                    <a:grpSpLocks/>
                  </p:cNvGrpSpPr>
                  <p:nvPr/>
                </p:nvGrpSpPr>
                <p:grpSpPr bwMode="auto">
                  <a:xfrm>
                    <a:off x="3255" y="1838"/>
                    <a:ext cx="883" cy="2426"/>
                    <a:chOff x="3181" y="1866"/>
                    <a:chExt cx="883" cy="2426"/>
                  </a:xfrm>
                </p:grpSpPr>
                <p:sp>
                  <p:nvSpPr>
                    <p:cNvPr id="10339" name="Freeform 99"/>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10340" name="Freeform 100"/>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10341" name="Group 101"/>
                  <p:cNvGrpSpPr>
                    <a:grpSpLocks/>
                  </p:cNvGrpSpPr>
                  <p:nvPr/>
                </p:nvGrpSpPr>
                <p:grpSpPr bwMode="auto">
                  <a:xfrm>
                    <a:off x="3080" y="1955"/>
                    <a:ext cx="619" cy="2386"/>
                    <a:chOff x="3006" y="1983"/>
                    <a:chExt cx="619" cy="2386"/>
                  </a:xfrm>
                </p:grpSpPr>
                <p:sp>
                  <p:nvSpPr>
                    <p:cNvPr id="10342" name="Freeform 102"/>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10343" name="Freeform 103"/>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nvGrpSpPr>
                  <p:cNvPr id="10344" name="Group 104"/>
                  <p:cNvGrpSpPr>
                    <a:grpSpLocks/>
                  </p:cNvGrpSpPr>
                  <p:nvPr/>
                </p:nvGrpSpPr>
                <p:grpSpPr bwMode="auto">
                  <a:xfrm>
                    <a:off x="2893" y="2073"/>
                    <a:ext cx="405" cy="2219"/>
                    <a:chOff x="2819" y="2101"/>
                    <a:chExt cx="405" cy="2219"/>
                  </a:xfrm>
                </p:grpSpPr>
                <p:sp>
                  <p:nvSpPr>
                    <p:cNvPr id="10345" name="Freeform 105"/>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10346" name="Freeform 106"/>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nvGrpSpPr>
                  <p:cNvPr id="10347" name="Group 107"/>
                  <p:cNvGrpSpPr>
                    <a:grpSpLocks/>
                  </p:cNvGrpSpPr>
                  <p:nvPr/>
                </p:nvGrpSpPr>
                <p:grpSpPr bwMode="auto">
                  <a:xfrm>
                    <a:off x="2372" y="2107"/>
                    <a:ext cx="426" cy="2185"/>
                    <a:chOff x="2287" y="2135"/>
                    <a:chExt cx="426" cy="2185"/>
                  </a:xfrm>
                </p:grpSpPr>
                <p:sp>
                  <p:nvSpPr>
                    <p:cNvPr id="10348" name="Freeform 108"/>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fr-FR" dirty="0"/>
                    </a:p>
                  </p:txBody>
                </p:sp>
                <p:sp>
                  <p:nvSpPr>
                    <p:cNvPr id="10349"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grpSp>
          <p:grpSp>
            <p:nvGrpSpPr>
              <p:cNvPr id="10350" name="Group 110"/>
              <p:cNvGrpSpPr>
                <a:grpSpLocks/>
              </p:cNvGrpSpPr>
              <p:nvPr/>
            </p:nvGrpSpPr>
            <p:grpSpPr bwMode="auto">
              <a:xfrm>
                <a:off x="74" y="313"/>
                <a:ext cx="5459" cy="3667"/>
                <a:chOff x="74" y="313"/>
                <a:chExt cx="5459" cy="3667"/>
              </a:xfrm>
            </p:grpSpPr>
            <p:grpSp>
              <p:nvGrpSpPr>
                <p:cNvPr id="10351" name="Group 111"/>
                <p:cNvGrpSpPr>
                  <a:grpSpLocks/>
                </p:cNvGrpSpPr>
                <p:nvPr/>
              </p:nvGrpSpPr>
              <p:grpSpPr bwMode="auto">
                <a:xfrm>
                  <a:off x="74" y="313"/>
                  <a:ext cx="5459" cy="3667"/>
                  <a:chOff x="74" y="313"/>
                  <a:chExt cx="5459" cy="3667"/>
                </a:xfrm>
              </p:grpSpPr>
              <p:sp>
                <p:nvSpPr>
                  <p:cNvPr id="10352"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fr-FR" dirty="0"/>
                  </a:p>
                </p:txBody>
              </p:sp>
              <p:sp>
                <p:nvSpPr>
                  <p:cNvPr id="10353"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fr-FR" dirty="0"/>
                  </a:p>
                </p:txBody>
              </p:sp>
              <p:sp>
                <p:nvSpPr>
                  <p:cNvPr id="10354"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fr-FR" dirty="0"/>
                  </a:p>
                </p:txBody>
              </p:sp>
              <p:sp>
                <p:nvSpPr>
                  <p:cNvPr id="10355"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fr-FR" dirty="0"/>
                  </a:p>
                </p:txBody>
              </p:sp>
              <p:sp>
                <p:nvSpPr>
                  <p:cNvPr id="10356"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fr-FR" dirty="0"/>
                  </a:p>
                </p:txBody>
              </p:sp>
              <p:sp>
                <p:nvSpPr>
                  <p:cNvPr id="10357"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fr-FR" dirty="0"/>
                  </a:p>
                </p:txBody>
              </p:sp>
              <p:sp>
                <p:nvSpPr>
                  <p:cNvPr id="10358" name="Freeform 118"/>
                  <p:cNvSpPr>
                    <a:spLocks/>
                  </p:cNvSpPr>
                  <p:nvPr/>
                </p:nvSpPr>
                <p:spPr bwMode="hidden">
                  <a:xfrm flipH="1">
                    <a:off x="1800"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grpSp>
            <p:sp>
              <p:nvSpPr>
                <p:cNvPr id="10359" name="Freeform 119"/>
                <p:cNvSpPr>
                  <a:spLocks/>
                </p:cNvSpPr>
                <p:nvPr/>
              </p:nvSpPr>
              <p:spPr bwMode="hidden">
                <a:xfrm rot="20253369">
                  <a:off x="3280" y="1529"/>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grpSp>
        </p:grpSp>
        <p:grpSp>
          <p:nvGrpSpPr>
            <p:cNvPr id="10360" name="Group 120"/>
            <p:cNvGrpSpPr>
              <a:grpSpLocks/>
            </p:cNvGrpSpPr>
            <p:nvPr/>
          </p:nvGrpSpPr>
          <p:grpSpPr bwMode="auto">
            <a:xfrm>
              <a:off x="1476" y="449"/>
              <a:ext cx="4038" cy="2966"/>
              <a:chOff x="210" y="337"/>
              <a:chExt cx="5198" cy="3818"/>
            </a:xfrm>
          </p:grpSpPr>
          <p:sp>
            <p:nvSpPr>
              <p:cNvPr id="10361"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10362"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fr-FR" dirty="0"/>
              </a:p>
            </p:txBody>
          </p:sp>
          <p:sp>
            <p:nvSpPr>
              <p:cNvPr id="10363"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fr-FR" dirty="0"/>
              </a:p>
            </p:txBody>
          </p:sp>
          <p:sp>
            <p:nvSpPr>
              <p:cNvPr id="10364"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fr-FR" dirty="0"/>
              </a:p>
            </p:txBody>
          </p:sp>
          <p:sp>
            <p:nvSpPr>
              <p:cNvPr id="10365"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fr-FR" dirty="0"/>
              </a:p>
            </p:txBody>
          </p:sp>
          <p:sp>
            <p:nvSpPr>
              <p:cNvPr id="10366"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fr-FR" dirty="0"/>
              </a:p>
            </p:txBody>
          </p:sp>
          <p:sp>
            <p:nvSpPr>
              <p:cNvPr id="10367" name="Freeform 127"/>
              <p:cNvSpPr>
                <a:spLocks/>
              </p:cNvSpPr>
              <p:nvPr/>
            </p:nvSpPr>
            <p:spPr bwMode="hidden">
              <a:xfrm>
                <a:off x="3301"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10368" name="Freeform 128"/>
              <p:cNvSpPr>
                <a:spLocks/>
              </p:cNvSpPr>
              <p:nvPr/>
            </p:nvSpPr>
            <p:spPr bwMode="hidden">
              <a:xfrm rot="19660755" flipV="1">
                <a:off x="2546" y="2150"/>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sp>
            <p:nvSpPr>
              <p:cNvPr id="10369" name="Freeform 129"/>
              <p:cNvSpPr>
                <a:spLocks/>
              </p:cNvSpPr>
              <p:nvPr/>
            </p:nvSpPr>
            <p:spPr bwMode="hidden">
              <a:xfrm flipH="1">
                <a:off x="489" y="2504"/>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10370"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10371" name="Freeform 131"/>
              <p:cNvSpPr>
                <a:spLocks/>
              </p:cNvSpPr>
              <p:nvPr/>
            </p:nvSpPr>
            <p:spPr bwMode="hidden">
              <a:xfrm>
                <a:off x="4401" y="2280"/>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10372"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10373" name="Freeform 133"/>
              <p:cNvSpPr>
                <a:spLocks/>
              </p:cNvSpPr>
              <p:nvPr/>
            </p:nvSpPr>
            <p:spPr bwMode="hidden">
              <a:xfrm>
                <a:off x="3934" y="337"/>
                <a:ext cx="663"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10374" name="Freeform 134"/>
              <p:cNvSpPr>
                <a:spLocks/>
              </p:cNvSpPr>
              <p:nvPr/>
            </p:nvSpPr>
            <p:spPr bwMode="hidden">
              <a:xfrm rot="1346631" flipH="1">
                <a:off x="1702" y="1506"/>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grpSp>
      </p:grpSp>
      <p:sp>
        <p:nvSpPr>
          <p:cNvPr id="10375" name="Rectangle 135"/>
          <p:cNvSpPr>
            <a:spLocks noGrp="1" noChangeArrowheads="1"/>
          </p:cNvSpPr>
          <p:nvPr>
            <p:ph type="ctrTitle" sz="quarter"/>
          </p:nvPr>
        </p:nvSpPr>
        <p:spPr>
          <a:xfrm>
            <a:off x="685800" y="1827213"/>
            <a:ext cx="7772400" cy="1627187"/>
          </a:xfrm>
        </p:spPr>
        <p:txBody>
          <a:bodyPr/>
          <a:lstStyle>
            <a:lvl1pPr>
              <a:defRPr/>
            </a:lvl1pPr>
          </a:lstStyle>
          <a:p>
            <a:r>
              <a:rPr lang="fr-FR"/>
              <a:t>Cliquez pour modifier le style du titre</a:t>
            </a:r>
          </a:p>
        </p:txBody>
      </p:sp>
      <p:sp>
        <p:nvSpPr>
          <p:cNvPr id="10376"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10377" name="Rectangle 137"/>
          <p:cNvSpPr>
            <a:spLocks noGrp="1" noChangeArrowheads="1"/>
          </p:cNvSpPr>
          <p:nvPr>
            <p:ph type="dt" sz="quarter" idx="2"/>
          </p:nvPr>
        </p:nvSpPr>
        <p:spPr/>
        <p:txBody>
          <a:bodyPr/>
          <a:lstStyle>
            <a:lvl1pPr>
              <a:defRPr/>
            </a:lvl1pPr>
          </a:lstStyle>
          <a:p>
            <a:endParaRPr lang="fr-FR" dirty="0"/>
          </a:p>
        </p:txBody>
      </p:sp>
      <p:sp>
        <p:nvSpPr>
          <p:cNvPr id="10378" name="Rectangle 138"/>
          <p:cNvSpPr>
            <a:spLocks noGrp="1" noChangeArrowheads="1"/>
          </p:cNvSpPr>
          <p:nvPr>
            <p:ph type="ftr" sz="quarter" idx="3"/>
          </p:nvPr>
        </p:nvSpPr>
        <p:spPr/>
        <p:txBody>
          <a:bodyPr/>
          <a:lstStyle>
            <a:lvl1pPr>
              <a:defRPr/>
            </a:lvl1pPr>
          </a:lstStyle>
          <a:p>
            <a:endParaRPr lang="fr-FR" dirty="0"/>
          </a:p>
        </p:txBody>
      </p:sp>
      <p:sp>
        <p:nvSpPr>
          <p:cNvPr id="10379" name="Rectangle 139"/>
          <p:cNvSpPr>
            <a:spLocks noGrp="1" noChangeArrowheads="1"/>
          </p:cNvSpPr>
          <p:nvPr>
            <p:ph type="sldNum" sz="quarter" idx="4"/>
          </p:nvPr>
        </p:nvSpPr>
        <p:spPr/>
        <p:txBody>
          <a:bodyPr/>
          <a:lstStyle>
            <a:lvl1pPr>
              <a:defRPr/>
            </a:lvl1pPr>
          </a:lstStyle>
          <a:p>
            <a:fld id="{972F1B65-EBCF-4AE7-96DF-50CC2D912AC4}" type="slidenum">
              <a:rPr lang="fr-F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dirty="0"/>
          </a:p>
        </p:txBody>
      </p:sp>
      <p:sp>
        <p:nvSpPr>
          <p:cNvPr id="5" name="Espace réservé du pied de page 4"/>
          <p:cNvSpPr>
            <a:spLocks noGrp="1"/>
          </p:cNvSpPr>
          <p:nvPr>
            <p:ph type="ftr" sz="quarter" idx="11"/>
          </p:nvPr>
        </p:nvSpPr>
        <p:spPr/>
        <p:txBody>
          <a:bodyPr/>
          <a:lstStyle>
            <a:lvl1pPr>
              <a:defRPr/>
            </a:lvl1pPr>
          </a:lstStyle>
          <a:p>
            <a:endParaRPr lang="fr-FR" dirty="0"/>
          </a:p>
        </p:txBody>
      </p:sp>
      <p:sp>
        <p:nvSpPr>
          <p:cNvPr id="6" name="Espace réservé du numéro de diapositive 5"/>
          <p:cNvSpPr>
            <a:spLocks noGrp="1"/>
          </p:cNvSpPr>
          <p:nvPr>
            <p:ph type="sldNum" sz="quarter" idx="12"/>
          </p:nvPr>
        </p:nvSpPr>
        <p:spPr/>
        <p:txBody>
          <a:bodyPr/>
          <a:lstStyle>
            <a:lvl1pPr>
              <a:defRPr/>
            </a:lvl1pPr>
          </a:lstStyle>
          <a:p>
            <a:fld id="{6CBB0E90-76F2-4218-8A3E-B1C106946C0C}" type="slidenum">
              <a:rPr lang="fr-F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301625"/>
            <a:ext cx="1943100" cy="579437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301625"/>
            <a:ext cx="5676900" cy="57943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dirty="0"/>
          </a:p>
        </p:txBody>
      </p:sp>
      <p:sp>
        <p:nvSpPr>
          <p:cNvPr id="5" name="Espace réservé du pied de page 4"/>
          <p:cNvSpPr>
            <a:spLocks noGrp="1"/>
          </p:cNvSpPr>
          <p:nvPr>
            <p:ph type="ftr" sz="quarter" idx="11"/>
          </p:nvPr>
        </p:nvSpPr>
        <p:spPr/>
        <p:txBody>
          <a:bodyPr/>
          <a:lstStyle>
            <a:lvl1pPr>
              <a:defRPr/>
            </a:lvl1pPr>
          </a:lstStyle>
          <a:p>
            <a:endParaRPr lang="fr-FR" dirty="0"/>
          </a:p>
        </p:txBody>
      </p:sp>
      <p:sp>
        <p:nvSpPr>
          <p:cNvPr id="6" name="Espace réservé du numéro de diapositive 5"/>
          <p:cNvSpPr>
            <a:spLocks noGrp="1"/>
          </p:cNvSpPr>
          <p:nvPr>
            <p:ph type="sldNum" sz="quarter" idx="12"/>
          </p:nvPr>
        </p:nvSpPr>
        <p:spPr/>
        <p:txBody>
          <a:bodyPr/>
          <a:lstStyle>
            <a:lvl1pPr>
              <a:defRPr/>
            </a:lvl1pPr>
          </a:lstStyle>
          <a:p>
            <a:fld id="{E17A94DB-58D1-406D-B898-FFE646FFDB44}" type="slidenum">
              <a:rPr lang="fr-F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dirty="0"/>
          </a:p>
        </p:txBody>
      </p:sp>
      <p:sp>
        <p:nvSpPr>
          <p:cNvPr id="5" name="Espace réservé du pied de page 4"/>
          <p:cNvSpPr>
            <a:spLocks noGrp="1"/>
          </p:cNvSpPr>
          <p:nvPr>
            <p:ph type="ftr" sz="quarter" idx="11"/>
          </p:nvPr>
        </p:nvSpPr>
        <p:spPr/>
        <p:txBody>
          <a:bodyPr/>
          <a:lstStyle>
            <a:lvl1pPr>
              <a:defRPr/>
            </a:lvl1pPr>
          </a:lstStyle>
          <a:p>
            <a:endParaRPr lang="fr-FR" dirty="0"/>
          </a:p>
        </p:txBody>
      </p:sp>
      <p:sp>
        <p:nvSpPr>
          <p:cNvPr id="6" name="Espace réservé du numéro de diapositive 5"/>
          <p:cNvSpPr>
            <a:spLocks noGrp="1"/>
          </p:cNvSpPr>
          <p:nvPr>
            <p:ph type="sldNum" sz="quarter" idx="12"/>
          </p:nvPr>
        </p:nvSpPr>
        <p:spPr/>
        <p:txBody>
          <a:bodyPr/>
          <a:lstStyle>
            <a:lvl1pPr>
              <a:defRPr/>
            </a:lvl1pPr>
          </a:lstStyle>
          <a:p>
            <a:fld id="{4C7C0209-D9F3-43AD-9C3B-396DCBA730AE}" type="slidenum">
              <a:rPr lang="fr-F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dirty="0"/>
          </a:p>
        </p:txBody>
      </p:sp>
      <p:sp>
        <p:nvSpPr>
          <p:cNvPr id="5" name="Espace réservé du pied de page 4"/>
          <p:cNvSpPr>
            <a:spLocks noGrp="1"/>
          </p:cNvSpPr>
          <p:nvPr>
            <p:ph type="ftr" sz="quarter" idx="11"/>
          </p:nvPr>
        </p:nvSpPr>
        <p:spPr/>
        <p:txBody>
          <a:bodyPr/>
          <a:lstStyle>
            <a:lvl1pPr>
              <a:defRPr/>
            </a:lvl1pPr>
          </a:lstStyle>
          <a:p>
            <a:endParaRPr lang="fr-FR" dirty="0"/>
          </a:p>
        </p:txBody>
      </p:sp>
      <p:sp>
        <p:nvSpPr>
          <p:cNvPr id="6" name="Espace réservé du numéro de diapositive 5"/>
          <p:cNvSpPr>
            <a:spLocks noGrp="1"/>
          </p:cNvSpPr>
          <p:nvPr>
            <p:ph type="sldNum" sz="quarter" idx="12"/>
          </p:nvPr>
        </p:nvSpPr>
        <p:spPr/>
        <p:txBody>
          <a:bodyPr/>
          <a:lstStyle>
            <a:lvl1pPr>
              <a:defRPr/>
            </a:lvl1pPr>
          </a:lstStyle>
          <a:p>
            <a:fld id="{811F4681-8223-4554-8B26-04704779AACC}" type="slidenum">
              <a:rPr lang="fr-F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dirty="0"/>
          </a:p>
        </p:txBody>
      </p:sp>
      <p:sp>
        <p:nvSpPr>
          <p:cNvPr id="6" name="Espace réservé du pied de page 5"/>
          <p:cNvSpPr>
            <a:spLocks noGrp="1"/>
          </p:cNvSpPr>
          <p:nvPr>
            <p:ph type="ftr" sz="quarter" idx="11"/>
          </p:nvPr>
        </p:nvSpPr>
        <p:spPr/>
        <p:txBody>
          <a:bodyPr/>
          <a:lstStyle>
            <a:lvl1pPr>
              <a:defRPr/>
            </a:lvl1pPr>
          </a:lstStyle>
          <a:p>
            <a:endParaRPr lang="fr-FR" dirty="0"/>
          </a:p>
        </p:txBody>
      </p:sp>
      <p:sp>
        <p:nvSpPr>
          <p:cNvPr id="7" name="Espace réservé du numéro de diapositive 6"/>
          <p:cNvSpPr>
            <a:spLocks noGrp="1"/>
          </p:cNvSpPr>
          <p:nvPr>
            <p:ph type="sldNum" sz="quarter" idx="12"/>
          </p:nvPr>
        </p:nvSpPr>
        <p:spPr/>
        <p:txBody>
          <a:bodyPr/>
          <a:lstStyle>
            <a:lvl1pPr>
              <a:defRPr/>
            </a:lvl1pPr>
          </a:lstStyle>
          <a:p>
            <a:fld id="{A612C257-A13C-4AC3-88F0-12F0AA866625}" type="slidenum">
              <a:rPr lang="fr-F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dirty="0"/>
          </a:p>
        </p:txBody>
      </p:sp>
      <p:sp>
        <p:nvSpPr>
          <p:cNvPr id="8" name="Espace réservé du pied de page 7"/>
          <p:cNvSpPr>
            <a:spLocks noGrp="1"/>
          </p:cNvSpPr>
          <p:nvPr>
            <p:ph type="ftr" sz="quarter" idx="11"/>
          </p:nvPr>
        </p:nvSpPr>
        <p:spPr/>
        <p:txBody>
          <a:bodyPr/>
          <a:lstStyle>
            <a:lvl1pPr>
              <a:defRPr/>
            </a:lvl1pPr>
          </a:lstStyle>
          <a:p>
            <a:endParaRPr lang="fr-FR" dirty="0"/>
          </a:p>
        </p:txBody>
      </p:sp>
      <p:sp>
        <p:nvSpPr>
          <p:cNvPr id="9" name="Espace réservé du numéro de diapositive 8"/>
          <p:cNvSpPr>
            <a:spLocks noGrp="1"/>
          </p:cNvSpPr>
          <p:nvPr>
            <p:ph type="sldNum" sz="quarter" idx="12"/>
          </p:nvPr>
        </p:nvSpPr>
        <p:spPr/>
        <p:txBody>
          <a:bodyPr/>
          <a:lstStyle>
            <a:lvl1pPr>
              <a:defRPr/>
            </a:lvl1pPr>
          </a:lstStyle>
          <a:p>
            <a:fld id="{B3D1366F-8F9D-4EE6-A824-E2C96BBAE70F}" type="slidenum">
              <a:rPr lang="fr-F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dirty="0"/>
          </a:p>
        </p:txBody>
      </p:sp>
      <p:sp>
        <p:nvSpPr>
          <p:cNvPr id="4" name="Espace réservé du pied de page 3"/>
          <p:cNvSpPr>
            <a:spLocks noGrp="1"/>
          </p:cNvSpPr>
          <p:nvPr>
            <p:ph type="ftr" sz="quarter" idx="11"/>
          </p:nvPr>
        </p:nvSpPr>
        <p:spPr/>
        <p:txBody>
          <a:bodyPr/>
          <a:lstStyle>
            <a:lvl1pPr>
              <a:defRPr/>
            </a:lvl1pPr>
          </a:lstStyle>
          <a:p>
            <a:endParaRPr lang="fr-FR" dirty="0"/>
          </a:p>
        </p:txBody>
      </p:sp>
      <p:sp>
        <p:nvSpPr>
          <p:cNvPr id="5" name="Espace réservé du numéro de diapositive 4"/>
          <p:cNvSpPr>
            <a:spLocks noGrp="1"/>
          </p:cNvSpPr>
          <p:nvPr>
            <p:ph type="sldNum" sz="quarter" idx="12"/>
          </p:nvPr>
        </p:nvSpPr>
        <p:spPr/>
        <p:txBody>
          <a:bodyPr/>
          <a:lstStyle>
            <a:lvl1pPr>
              <a:defRPr/>
            </a:lvl1pPr>
          </a:lstStyle>
          <a:p>
            <a:fld id="{331FFC3F-CB4E-4112-A5EF-734283288B8E}" type="slidenum">
              <a:rPr lang="fr-F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dirty="0"/>
          </a:p>
        </p:txBody>
      </p:sp>
      <p:sp>
        <p:nvSpPr>
          <p:cNvPr id="3" name="Espace réservé du pied de page 2"/>
          <p:cNvSpPr>
            <a:spLocks noGrp="1"/>
          </p:cNvSpPr>
          <p:nvPr>
            <p:ph type="ftr" sz="quarter" idx="11"/>
          </p:nvPr>
        </p:nvSpPr>
        <p:spPr/>
        <p:txBody>
          <a:bodyPr/>
          <a:lstStyle>
            <a:lvl1pPr>
              <a:defRPr/>
            </a:lvl1pPr>
          </a:lstStyle>
          <a:p>
            <a:endParaRPr lang="fr-FR" dirty="0"/>
          </a:p>
        </p:txBody>
      </p:sp>
      <p:sp>
        <p:nvSpPr>
          <p:cNvPr id="4" name="Espace réservé du numéro de diapositive 3"/>
          <p:cNvSpPr>
            <a:spLocks noGrp="1"/>
          </p:cNvSpPr>
          <p:nvPr>
            <p:ph type="sldNum" sz="quarter" idx="12"/>
          </p:nvPr>
        </p:nvSpPr>
        <p:spPr/>
        <p:txBody>
          <a:bodyPr/>
          <a:lstStyle>
            <a:lvl1pPr>
              <a:defRPr/>
            </a:lvl1pPr>
          </a:lstStyle>
          <a:p>
            <a:fld id="{DEDC81CE-26E3-4CA2-8631-1771906A11EE}" type="slidenum">
              <a:rPr lang="fr-F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dirty="0"/>
          </a:p>
        </p:txBody>
      </p:sp>
      <p:sp>
        <p:nvSpPr>
          <p:cNvPr id="6" name="Espace réservé du pied de page 5"/>
          <p:cNvSpPr>
            <a:spLocks noGrp="1"/>
          </p:cNvSpPr>
          <p:nvPr>
            <p:ph type="ftr" sz="quarter" idx="11"/>
          </p:nvPr>
        </p:nvSpPr>
        <p:spPr/>
        <p:txBody>
          <a:bodyPr/>
          <a:lstStyle>
            <a:lvl1pPr>
              <a:defRPr/>
            </a:lvl1pPr>
          </a:lstStyle>
          <a:p>
            <a:endParaRPr lang="fr-FR" dirty="0"/>
          </a:p>
        </p:txBody>
      </p:sp>
      <p:sp>
        <p:nvSpPr>
          <p:cNvPr id="7" name="Espace réservé du numéro de diapositive 6"/>
          <p:cNvSpPr>
            <a:spLocks noGrp="1"/>
          </p:cNvSpPr>
          <p:nvPr>
            <p:ph type="sldNum" sz="quarter" idx="12"/>
          </p:nvPr>
        </p:nvSpPr>
        <p:spPr/>
        <p:txBody>
          <a:bodyPr/>
          <a:lstStyle>
            <a:lvl1pPr>
              <a:defRPr/>
            </a:lvl1pPr>
          </a:lstStyle>
          <a:p>
            <a:fld id="{5FB55229-5387-453B-89A0-39A0DCD77E3C}" type="slidenum">
              <a:rPr lang="fr-F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dirty="0"/>
          </a:p>
        </p:txBody>
      </p:sp>
      <p:sp>
        <p:nvSpPr>
          <p:cNvPr id="6" name="Espace réservé du pied de page 5"/>
          <p:cNvSpPr>
            <a:spLocks noGrp="1"/>
          </p:cNvSpPr>
          <p:nvPr>
            <p:ph type="ftr" sz="quarter" idx="11"/>
          </p:nvPr>
        </p:nvSpPr>
        <p:spPr/>
        <p:txBody>
          <a:bodyPr/>
          <a:lstStyle>
            <a:lvl1pPr>
              <a:defRPr/>
            </a:lvl1pPr>
          </a:lstStyle>
          <a:p>
            <a:endParaRPr lang="fr-FR" dirty="0"/>
          </a:p>
        </p:txBody>
      </p:sp>
      <p:sp>
        <p:nvSpPr>
          <p:cNvPr id="7" name="Espace réservé du numéro de diapositive 6"/>
          <p:cNvSpPr>
            <a:spLocks noGrp="1"/>
          </p:cNvSpPr>
          <p:nvPr>
            <p:ph type="sldNum" sz="quarter" idx="12"/>
          </p:nvPr>
        </p:nvSpPr>
        <p:spPr/>
        <p:txBody>
          <a:bodyPr/>
          <a:lstStyle>
            <a:lvl1pPr>
              <a:defRPr/>
            </a:lvl1pPr>
          </a:lstStyle>
          <a:p>
            <a:fld id="{B502D5FB-9A88-42F6-A515-75B461A7B79A}" type="slidenum">
              <a:rPr lang="fr-F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6303963" y="0"/>
            <a:ext cx="2840037" cy="3254375"/>
            <a:chOff x="3115" y="0"/>
            <a:chExt cx="2170" cy="2486"/>
          </a:xfrm>
        </p:grpSpPr>
        <p:grpSp>
          <p:nvGrpSpPr>
            <p:cNvPr id="9219" name="Group 3"/>
            <p:cNvGrpSpPr>
              <a:grpSpLocks/>
            </p:cNvGrpSpPr>
            <p:nvPr/>
          </p:nvGrpSpPr>
          <p:grpSpPr bwMode="auto">
            <a:xfrm>
              <a:off x="4080" y="1910"/>
              <a:ext cx="768" cy="576"/>
              <a:chOff x="0" y="0"/>
              <a:chExt cx="768" cy="576"/>
            </a:xfrm>
          </p:grpSpPr>
          <p:sp>
            <p:nvSpPr>
              <p:cNvPr id="9220"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9221"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9222" name="Group 6"/>
            <p:cNvGrpSpPr>
              <a:grpSpLocks/>
            </p:cNvGrpSpPr>
            <p:nvPr/>
          </p:nvGrpSpPr>
          <p:grpSpPr bwMode="auto">
            <a:xfrm>
              <a:off x="4257" y="1103"/>
              <a:ext cx="768" cy="576"/>
              <a:chOff x="0" y="0"/>
              <a:chExt cx="768" cy="576"/>
            </a:xfrm>
          </p:grpSpPr>
          <p:sp>
            <p:nvSpPr>
              <p:cNvPr id="9223"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9224"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9225" name="Group 9"/>
            <p:cNvGrpSpPr>
              <a:grpSpLocks/>
            </p:cNvGrpSpPr>
            <p:nvPr/>
          </p:nvGrpSpPr>
          <p:grpSpPr bwMode="auto">
            <a:xfrm>
              <a:off x="3134" y="0"/>
              <a:ext cx="768" cy="576"/>
              <a:chOff x="0" y="0"/>
              <a:chExt cx="768" cy="576"/>
            </a:xfrm>
          </p:grpSpPr>
          <p:sp>
            <p:nvSpPr>
              <p:cNvPr id="9226"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9227"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9228" name="Group 12"/>
            <p:cNvGrpSpPr>
              <a:grpSpLocks/>
            </p:cNvGrpSpPr>
            <p:nvPr/>
          </p:nvGrpSpPr>
          <p:grpSpPr bwMode="auto">
            <a:xfrm>
              <a:off x="3115" y="0"/>
              <a:ext cx="2170" cy="1702"/>
              <a:chOff x="3115" y="0"/>
              <a:chExt cx="2170" cy="1702"/>
            </a:xfrm>
          </p:grpSpPr>
          <p:grpSp>
            <p:nvGrpSpPr>
              <p:cNvPr id="9229" name="Group 13"/>
              <p:cNvGrpSpPr>
                <a:grpSpLocks/>
              </p:cNvGrpSpPr>
              <p:nvPr/>
            </p:nvGrpSpPr>
            <p:grpSpPr bwMode="auto">
              <a:xfrm>
                <a:off x="3640" y="308"/>
                <a:ext cx="1145" cy="844"/>
                <a:chOff x="1265" y="814"/>
                <a:chExt cx="2919" cy="2151"/>
              </a:xfrm>
            </p:grpSpPr>
            <p:sp>
              <p:nvSpPr>
                <p:cNvPr id="9230"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fr-FR" dirty="0"/>
                </a:p>
              </p:txBody>
            </p:sp>
            <p:sp>
              <p:nvSpPr>
                <p:cNvPr id="9231"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fr-FR" dirty="0"/>
                </a:p>
              </p:txBody>
            </p:sp>
          </p:grpSp>
          <p:grpSp>
            <p:nvGrpSpPr>
              <p:cNvPr id="9232" name="Group 16"/>
              <p:cNvGrpSpPr>
                <a:grpSpLocks/>
              </p:cNvGrpSpPr>
              <p:nvPr/>
            </p:nvGrpSpPr>
            <p:grpSpPr bwMode="auto">
              <a:xfrm>
                <a:off x="3115" y="0"/>
                <a:ext cx="2145" cy="1702"/>
                <a:chOff x="3115" y="0"/>
                <a:chExt cx="2145" cy="1702"/>
              </a:xfrm>
            </p:grpSpPr>
            <p:grpSp>
              <p:nvGrpSpPr>
                <p:cNvPr id="9233" name="Group 17"/>
                <p:cNvGrpSpPr>
                  <a:grpSpLocks/>
                </p:cNvGrpSpPr>
                <p:nvPr/>
              </p:nvGrpSpPr>
              <p:grpSpPr bwMode="auto">
                <a:xfrm>
                  <a:off x="4505" y="589"/>
                  <a:ext cx="493" cy="912"/>
                  <a:chOff x="3471" y="1530"/>
                  <a:chExt cx="1258" cy="2327"/>
                </a:xfrm>
              </p:grpSpPr>
              <p:sp>
                <p:nvSpPr>
                  <p:cNvPr id="9234" name="Freeform 18"/>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9235" name="Freeform 19"/>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36" name="Group 20"/>
                <p:cNvGrpSpPr>
                  <a:grpSpLocks/>
                </p:cNvGrpSpPr>
                <p:nvPr/>
              </p:nvGrpSpPr>
              <p:grpSpPr bwMode="auto">
                <a:xfrm>
                  <a:off x="4267" y="781"/>
                  <a:ext cx="966" cy="522"/>
                  <a:chOff x="2864" y="2019"/>
                  <a:chExt cx="2463" cy="1332"/>
                </a:xfrm>
              </p:grpSpPr>
              <p:sp>
                <p:nvSpPr>
                  <p:cNvPr id="9237" name="Freeform 21"/>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38" name="Freeform 22"/>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39" name="Group 23"/>
                <p:cNvGrpSpPr>
                  <a:grpSpLocks/>
                </p:cNvGrpSpPr>
                <p:nvPr/>
              </p:nvGrpSpPr>
              <p:grpSpPr bwMode="auto">
                <a:xfrm>
                  <a:off x="4280" y="707"/>
                  <a:ext cx="971" cy="417"/>
                  <a:chOff x="2897" y="1832"/>
                  <a:chExt cx="2477" cy="1064"/>
                </a:xfrm>
              </p:grpSpPr>
              <p:sp>
                <p:nvSpPr>
                  <p:cNvPr id="9240" name="Freeform 24"/>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41" name="Freeform 25"/>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42" name="Group 26"/>
                <p:cNvGrpSpPr>
                  <a:grpSpLocks/>
                </p:cNvGrpSpPr>
                <p:nvPr/>
              </p:nvGrpSpPr>
              <p:grpSpPr bwMode="auto">
                <a:xfrm>
                  <a:off x="4291" y="630"/>
                  <a:ext cx="969" cy="364"/>
                  <a:chOff x="2924" y="1636"/>
                  <a:chExt cx="2472" cy="927"/>
                </a:xfrm>
              </p:grpSpPr>
              <p:sp>
                <p:nvSpPr>
                  <p:cNvPr id="9243" name="Freeform 27"/>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44" name="Freeform 28"/>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45" name="Group 29"/>
                <p:cNvGrpSpPr>
                  <a:grpSpLocks/>
                </p:cNvGrpSpPr>
                <p:nvPr/>
              </p:nvGrpSpPr>
              <p:grpSpPr bwMode="auto">
                <a:xfrm>
                  <a:off x="4304" y="543"/>
                  <a:ext cx="918" cy="258"/>
                  <a:chOff x="2958" y="1414"/>
                  <a:chExt cx="2342" cy="657"/>
                </a:xfrm>
              </p:grpSpPr>
              <p:sp>
                <p:nvSpPr>
                  <p:cNvPr id="9246" name="Freeform 30"/>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47" name="Freeform 31"/>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48" name="Group 32"/>
                <p:cNvGrpSpPr>
                  <a:grpSpLocks/>
                </p:cNvGrpSpPr>
                <p:nvPr/>
              </p:nvGrpSpPr>
              <p:grpSpPr bwMode="auto">
                <a:xfrm>
                  <a:off x="4314" y="487"/>
                  <a:ext cx="843" cy="134"/>
                  <a:chOff x="2983" y="1269"/>
                  <a:chExt cx="2150" cy="343"/>
                </a:xfrm>
              </p:grpSpPr>
              <p:sp>
                <p:nvSpPr>
                  <p:cNvPr id="9249" name="Freeform 33"/>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50" name="Freeform 34"/>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51" name="Group 35"/>
                <p:cNvGrpSpPr>
                  <a:grpSpLocks/>
                </p:cNvGrpSpPr>
                <p:nvPr/>
              </p:nvGrpSpPr>
              <p:grpSpPr bwMode="auto">
                <a:xfrm>
                  <a:off x="4296" y="349"/>
                  <a:ext cx="737" cy="167"/>
                  <a:chOff x="2938" y="917"/>
                  <a:chExt cx="1879" cy="427"/>
                </a:xfrm>
              </p:grpSpPr>
              <p:sp>
                <p:nvSpPr>
                  <p:cNvPr id="9252" name="Freeform 36"/>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53" name="Freeform 37"/>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54" name="Group 38"/>
                <p:cNvGrpSpPr>
                  <a:grpSpLocks/>
                </p:cNvGrpSpPr>
                <p:nvPr/>
              </p:nvGrpSpPr>
              <p:grpSpPr bwMode="auto">
                <a:xfrm>
                  <a:off x="3394" y="637"/>
                  <a:ext cx="493" cy="912"/>
                  <a:chOff x="637" y="1653"/>
                  <a:chExt cx="1257" cy="2326"/>
                </a:xfrm>
              </p:grpSpPr>
              <p:sp>
                <p:nvSpPr>
                  <p:cNvPr id="9255" name="Freeform 39"/>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56" name="Freeform 40"/>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57" name="Group 41"/>
                <p:cNvGrpSpPr>
                  <a:grpSpLocks/>
                </p:cNvGrpSpPr>
                <p:nvPr/>
              </p:nvGrpSpPr>
              <p:grpSpPr bwMode="auto">
                <a:xfrm>
                  <a:off x="3142" y="850"/>
                  <a:ext cx="966" cy="522"/>
                  <a:chOff x="-5" y="2196"/>
                  <a:chExt cx="2463" cy="1332"/>
                </a:xfrm>
              </p:grpSpPr>
              <p:sp>
                <p:nvSpPr>
                  <p:cNvPr id="9258" name="Freeform 42"/>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59" name="Freeform 43"/>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60" name="Group 44"/>
                <p:cNvGrpSpPr>
                  <a:grpSpLocks/>
                </p:cNvGrpSpPr>
                <p:nvPr/>
              </p:nvGrpSpPr>
              <p:grpSpPr bwMode="auto">
                <a:xfrm>
                  <a:off x="3124" y="777"/>
                  <a:ext cx="971" cy="417"/>
                  <a:chOff x="-52" y="2009"/>
                  <a:chExt cx="2477" cy="1064"/>
                </a:xfrm>
              </p:grpSpPr>
              <p:sp>
                <p:nvSpPr>
                  <p:cNvPr id="9261" name="Freeform 45"/>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62" name="Freeform 46"/>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63" name="Group 47"/>
                <p:cNvGrpSpPr>
                  <a:grpSpLocks/>
                </p:cNvGrpSpPr>
                <p:nvPr/>
              </p:nvGrpSpPr>
              <p:grpSpPr bwMode="auto">
                <a:xfrm>
                  <a:off x="3115" y="700"/>
                  <a:ext cx="969" cy="363"/>
                  <a:chOff x="-74" y="1813"/>
                  <a:chExt cx="2472" cy="927"/>
                </a:xfrm>
              </p:grpSpPr>
              <p:sp>
                <p:nvSpPr>
                  <p:cNvPr id="9264" name="Freeform 48"/>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65" name="Freeform 49"/>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66" name="Group 50"/>
                <p:cNvGrpSpPr>
                  <a:grpSpLocks/>
                </p:cNvGrpSpPr>
                <p:nvPr/>
              </p:nvGrpSpPr>
              <p:grpSpPr bwMode="auto">
                <a:xfrm>
                  <a:off x="3153" y="613"/>
                  <a:ext cx="918" cy="257"/>
                  <a:chOff x="22" y="1591"/>
                  <a:chExt cx="2342" cy="657"/>
                </a:xfrm>
              </p:grpSpPr>
              <p:sp>
                <p:nvSpPr>
                  <p:cNvPr id="9267" name="Freeform 51"/>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68" name="Freeform 52"/>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69" name="Group 53"/>
                <p:cNvGrpSpPr>
                  <a:grpSpLocks/>
                </p:cNvGrpSpPr>
                <p:nvPr/>
              </p:nvGrpSpPr>
              <p:grpSpPr bwMode="auto">
                <a:xfrm>
                  <a:off x="3218" y="556"/>
                  <a:ext cx="843" cy="134"/>
                  <a:chOff x="189" y="1446"/>
                  <a:chExt cx="2150" cy="343"/>
                </a:xfrm>
              </p:grpSpPr>
              <p:sp>
                <p:nvSpPr>
                  <p:cNvPr id="9270" name="Freeform 54"/>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71" name="Freeform 55"/>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272" name="Group 56"/>
                <p:cNvGrpSpPr>
                  <a:grpSpLocks/>
                </p:cNvGrpSpPr>
                <p:nvPr/>
              </p:nvGrpSpPr>
              <p:grpSpPr bwMode="auto">
                <a:xfrm>
                  <a:off x="3342" y="418"/>
                  <a:ext cx="737" cy="167"/>
                  <a:chOff x="505" y="1094"/>
                  <a:chExt cx="1879" cy="427"/>
                </a:xfrm>
              </p:grpSpPr>
              <p:sp>
                <p:nvSpPr>
                  <p:cNvPr id="9273" name="Freeform 57"/>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74" name="Freeform 58"/>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75" name="Group 59"/>
                <p:cNvGrpSpPr>
                  <a:grpSpLocks/>
                </p:cNvGrpSpPr>
                <p:nvPr/>
              </p:nvGrpSpPr>
              <p:grpSpPr bwMode="auto">
                <a:xfrm>
                  <a:off x="3386" y="341"/>
                  <a:ext cx="725" cy="218"/>
                  <a:chOff x="616" y="899"/>
                  <a:chExt cx="1850" cy="554"/>
                </a:xfrm>
              </p:grpSpPr>
              <p:sp>
                <p:nvSpPr>
                  <p:cNvPr id="9276" name="Freeform 60"/>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77" name="Freeform 61"/>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78" name="Group 62"/>
                <p:cNvGrpSpPr>
                  <a:grpSpLocks/>
                </p:cNvGrpSpPr>
                <p:nvPr/>
              </p:nvGrpSpPr>
              <p:grpSpPr bwMode="auto">
                <a:xfrm>
                  <a:off x="3472" y="231"/>
                  <a:ext cx="693" cy="291"/>
                  <a:chOff x="3472" y="231"/>
                  <a:chExt cx="693" cy="291"/>
                </a:xfrm>
              </p:grpSpPr>
              <p:sp>
                <p:nvSpPr>
                  <p:cNvPr id="9279" name="Freeform 63"/>
                  <p:cNvSpPr>
                    <a:spLocks/>
                  </p:cNvSpPr>
                  <p:nvPr/>
                </p:nvSpPr>
                <p:spPr bwMode="hidden">
                  <a:xfrm rot="2028410" flipH="1">
                    <a:off x="3681"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80" name="Freeform 64"/>
                  <p:cNvSpPr>
                    <a:spLocks/>
                  </p:cNvSpPr>
                  <p:nvPr/>
                </p:nvSpPr>
                <p:spPr bwMode="hidden">
                  <a:xfrm rot="2028410" flipH="1">
                    <a:off x="3472" y="231"/>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81" name="Group 65"/>
                <p:cNvGrpSpPr>
                  <a:grpSpLocks/>
                </p:cNvGrpSpPr>
                <p:nvPr/>
              </p:nvGrpSpPr>
              <p:grpSpPr bwMode="auto">
                <a:xfrm>
                  <a:off x="3554" y="118"/>
                  <a:ext cx="664" cy="349"/>
                  <a:chOff x="3554" y="118"/>
                  <a:chExt cx="664" cy="349"/>
                </a:xfrm>
              </p:grpSpPr>
              <p:sp>
                <p:nvSpPr>
                  <p:cNvPr id="9282" name="Freeform 66"/>
                  <p:cNvSpPr>
                    <a:spLocks/>
                  </p:cNvSpPr>
                  <p:nvPr/>
                </p:nvSpPr>
                <p:spPr bwMode="hidden">
                  <a:xfrm rot="2664424" flipH="1">
                    <a:off x="3727" y="383"/>
                    <a:ext cx="491"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83" name="Freeform 67"/>
                  <p:cNvSpPr>
                    <a:spLocks/>
                  </p:cNvSpPr>
                  <p:nvPr/>
                </p:nvSpPr>
                <p:spPr bwMode="hidden">
                  <a:xfrm rot="2664424" flipH="1">
                    <a:off x="3554" y="118"/>
                    <a:ext cx="264"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84" name="Group 68"/>
                <p:cNvGrpSpPr>
                  <a:grpSpLocks/>
                </p:cNvGrpSpPr>
                <p:nvPr/>
              </p:nvGrpSpPr>
              <p:grpSpPr bwMode="auto">
                <a:xfrm>
                  <a:off x="3784" y="30"/>
                  <a:ext cx="305" cy="593"/>
                  <a:chOff x="1633" y="104"/>
                  <a:chExt cx="778" cy="1512"/>
                </a:xfrm>
              </p:grpSpPr>
              <p:sp>
                <p:nvSpPr>
                  <p:cNvPr id="9285" name="Freeform 69"/>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86" name="Freeform 70"/>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87" name="Group 71"/>
                <p:cNvGrpSpPr>
                  <a:grpSpLocks/>
                </p:cNvGrpSpPr>
                <p:nvPr/>
              </p:nvGrpSpPr>
              <p:grpSpPr bwMode="auto">
                <a:xfrm>
                  <a:off x="3903" y="0"/>
                  <a:ext cx="248" cy="601"/>
                  <a:chOff x="1935" y="28"/>
                  <a:chExt cx="634" cy="1534"/>
                </a:xfrm>
              </p:grpSpPr>
              <p:sp>
                <p:nvSpPr>
                  <p:cNvPr id="9288" name="Freeform 72"/>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89" name="Freeform 73"/>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grpSp>
              <p:nvGrpSpPr>
                <p:cNvPr id="9290" name="Group 74"/>
                <p:cNvGrpSpPr>
                  <a:grpSpLocks/>
                </p:cNvGrpSpPr>
                <p:nvPr/>
              </p:nvGrpSpPr>
              <p:grpSpPr bwMode="auto">
                <a:xfrm>
                  <a:off x="4251" y="252"/>
                  <a:ext cx="723" cy="222"/>
                  <a:chOff x="2822" y="672"/>
                  <a:chExt cx="1845" cy="566"/>
                </a:xfrm>
              </p:grpSpPr>
              <p:sp>
                <p:nvSpPr>
                  <p:cNvPr id="9291" name="Freeform 75"/>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92" name="Freeform 76"/>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293" name="Group 77"/>
                <p:cNvGrpSpPr>
                  <a:grpSpLocks/>
                </p:cNvGrpSpPr>
                <p:nvPr/>
              </p:nvGrpSpPr>
              <p:grpSpPr bwMode="auto">
                <a:xfrm>
                  <a:off x="4196" y="163"/>
                  <a:ext cx="699" cy="282"/>
                  <a:chOff x="2683" y="445"/>
                  <a:chExt cx="1781" cy="717"/>
                </a:xfrm>
              </p:grpSpPr>
              <p:sp>
                <p:nvSpPr>
                  <p:cNvPr id="9294" name="Freeform 78"/>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295" name="Freeform 79"/>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sp>
              <p:nvSpPr>
                <p:cNvPr id="9296"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fr-FR" dirty="0"/>
                </a:p>
              </p:txBody>
            </p:sp>
            <p:sp>
              <p:nvSpPr>
                <p:cNvPr id="9297" name="Freeform 81"/>
                <p:cNvSpPr>
                  <a:spLocks/>
                </p:cNvSpPr>
                <p:nvPr/>
              </p:nvSpPr>
              <p:spPr bwMode="hidden">
                <a:xfrm rot="4578755" flipH="1">
                  <a:off x="3977" y="77"/>
                  <a:ext cx="216" cy="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fr-FR" dirty="0"/>
                </a:p>
              </p:txBody>
            </p:sp>
            <p:grpSp>
              <p:nvGrpSpPr>
                <p:cNvPr id="9298" name="Group 82"/>
                <p:cNvGrpSpPr>
                  <a:grpSpLocks/>
                </p:cNvGrpSpPr>
                <p:nvPr/>
              </p:nvGrpSpPr>
              <p:grpSpPr bwMode="auto">
                <a:xfrm>
                  <a:off x="4242" y="5"/>
                  <a:ext cx="251" cy="596"/>
                  <a:chOff x="2800" y="41"/>
                  <a:chExt cx="640" cy="1520"/>
                </a:xfrm>
              </p:grpSpPr>
              <p:sp>
                <p:nvSpPr>
                  <p:cNvPr id="9299" name="Freeform 83"/>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00" name="Freeform 84"/>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301" name="Group 85"/>
                <p:cNvGrpSpPr>
                  <a:grpSpLocks/>
                </p:cNvGrpSpPr>
                <p:nvPr/>
              </p:nvGrpSpPr>
              <p:grpSpPr bwMode="auto">
                <a:xfrm>
                  <a:off x="4295" y="53"/>
                  <a:ext cx="398" cy="574"/>
                  <a:chOff x="2934" y="163"/>
                  <a:chExt cx="1017" cy="1464"/>
                </a:xfrm>
              </p:grpSpPr>
              <p:sp>
                <p:nvSpPr>
                  <p:cNvPr id="9302" name="Freeform 86"/>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03" name="Freeform 87"/>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304" name="Group 88"/>
                <p:cNvGrpSpPr>
                  <a:grpSpLocks/>
                </p:cNvGrpSpPr>
                <p:nvPr/>
              </p:nvGrpSpPr>
              <p:grpSpPr bwMode="auto">
                <a:xfrm>
                  <a:off x="4215" y="2"/>
                  <a:ext cx="95" cy="567"/>
                  <a:chOff x="2730" y="32"/>
                  <a:chExt cx="243" cy="1448"/>
                </a:xfrm>
              </p:grpSpPr>
              <p:sp>
                <p:nvSpPr>
                  <p:cNvPr id="9305" name="Freeform 89"/>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06" name="Freeform 90"/>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fr-FR" dirty="0"/>
                  </a:p>
                </p:txBody>
              </p:sp>
            </p:grpSp>
            <p:grpSp>
              <p:nvGrpSpPr>
                <p:cNvPr id="9307" name="Group 91"/>
                <p:cNvGrpSpPr>
                  <a:grpSpLocks/>
                </p:cNvGrpSpPr>
                <p:nvPr/>
              </p:nvGrpSpPr>
              <p:grpSpPr bwMode="auto">
                <a:xfrm>
                  <a:off x="3514" y="683"/>
                  <a:ext cx="425" cy="960"/>
                  <a:chOff x="943" y="1769"/>
                  <a:chExt cx="1085" cy="2450"/>
                </a:xfrm>
              </p:grpSpPr>
              <p:sp>
                <p:nvSpPr>
                  <p:cNvPr id="9308" name="Freeform 92"/>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09" name="Freeform 93"/>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310" name="Group 94"/>
                <p:cNvGrpSpPr>
                  <a:grpSpLocks/>
                </p:cNvGrpSpPr>
                <p:nvPr/>
              </p:nvGrpSpPr>
              <p:grpSpPr bwMode="auto">
                <a:xfrm>
                  <a:off x="3715" y="748"/>
                  <a:ext cx="300" cy="930"/>
                  <a:chOff x="1455" y="1936"/>
                  <a:chExt cx="766" cy="2373"/>
                </a:xfrm>
              </p:grpSpPr>
              <p:sp>
                <p:nvSpPr>
                  <p:cNvPr id="9311" name="Freeform 95"/>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12" name="Freeform 96"/>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313" name="Group 97"/>
                <p:cNvGrpSpPr>
                  <a:grpSpLocks/>
                </p:cNvGrpSpPr>
                <p:nvPr/>
              </p:nvGrpSpPr>
              <p:grpSpPr bwMode="auto">
                <a:xfrm rot="88588">
                  <a:off x="3923" y="769"/>
                  <a:ext cx="180" cy="913"/>
                  <a:chOff x="1956" y="1990"/>
                  <a:chExt cx="492" cy="2604"/>
                </a:xfrm>
              </p:grpSpPr>
              <p:sp>
                <p:nvSpPr>
                  <p:cNvPr id="9314" name="Freeform 98"/>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fr-FR" dirty="0"/>
                  </a:p>
                </p:txBody>
              </p:sp>
              <p:sp>
                <p:nvSpPr>
                  <p:cNvPr id="9315" name="Freeform 99"/>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316" name="Group 100"/>
                <p:cNvGrpSpPr>
                  <a:grpSpLocks/>
                </p:cNvGrpSpPr>
                <p:nvPr/>
              </p:nvGrpSpPr>
              <p:grpSpPr bwMode="auto">
                <a:xfrm>
                  <a:off x="4451" y="662"/>
                  <a:ext cx="442" cy="951"/>
                  <a:chOff x="3334" y="1717"/>
                  <a:chExt cx="1125" cy="2426"/>
                </a:xfrm>
              </p:grpSpPr>
              <p:sp>
                <p:nvSpPr>
                  <p:cNvPr id="9317" name="Freeform 101"/>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9318" name="Freeform 102"/>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319" name="Group 103"/>
                <p:cNvGrpSpPr>
                  <a:grpSpLocks/>
                </p:cNvGrpSpPr>
                <p:nvPr/>
              </p:nvGrpSpPr>
              <p:grpSpPr bwMode="auto">
                <a:xfrm>
                  <a:off x="4391" y="721"/>
                  <a:ext cx="347" cy="951"/>
                  <a:chOff x="3181" y="1866"/>
                  <a:chExt cx="883" cy="2426"/>
                </a:xfrm>
              </p:grpSpPr>
              <p:sp>
                <p:nvSpPr>
                  <p:cNvPr id="9320" name="Freeform 104"/>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9321" name="Freeform 105"/>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fr-FR" dirty="0"/>
                  </a:p>
                </p:txBody>
              </p:sp>
            </p:grpSp>
            <p:grpSp>
              <p:nvGrpSpPr>
                <p:cNvPr id="9322" name="Group 106"/>
                <p:cNvGrpSpPr>
                  <a:grpSpLocks/>
                </p:cNvGrpSpPr>
                <p:nvPr/>
              </p:nvGrpSpPr>
              <p:grpSpPr bwMode="auto">
                <a:xfrm>
                  <a:off x="4323" y="767"/>
                  <a:ext cx="243" cy="935"/>
                  <a:chOff x="3006" y="1983"/>
                  <a:chExt cx="619" cy="2386"/>
                </a:xfrm>
              </p:grpSpPr>
              <p:sp>
                <p:nvSpPr>
                  <p:cNvPr id="9323" name="Freeform 107"/>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9324" name="Freeform 108"/>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nvGrpSpPr>
                <p:cNvPr id="9325" name="Group 109"/>
                <p:cNvGrpSpPr>
                  <a:grpSpLocks/>
                </p:cNvGrpSpPr>
                <p:nvPr/>
              </p:nvGrpSpPr>
              <p:grpSpPr bwMode="auto">
                <a:xfrm>
                  <a:off x="4249" y="813"/>
                  <a:ext cx="159" cy="870"/>
                  <a:chOff x="2819" y="2101"/>
                  <a:chExt cx="405" cy="2219"/>
                </a:xfrm>
              </p:grpSpPr>
              <p:sp>
                <p:nvSpPr>
                  <p:cNvPr id="9326" name="Freeform 110"/>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fr-FR" dirty="0"/>
                  </a:p>
                </p:txBody>
              </p:sp>
              <p:sp>
                <p:nvSpPr>
                  <p:cNvPr id="9327" name="Freeform 111"/>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nvGrpSpPr>
                <p:cNvPr id="9328" name="Group 112"/>
                <p:cNvGrpSpPr>
                  <a:grpSpLocks/>
                </p:cNvGrpSpPr>
                <p:nvPr/>
              </p:nvGrpSpPr>
              <p:grpSpPr bwMode="auto">
                <a:xfrm>
                  <a:off x="4045" y="826"/>
                  <a:ext cx="167" cy="857"/>
                  <a:chOff x="2287" y="2135"/>
                  <a:chExt cx="426" cy="2185"/>
                </a:xfrm>
              </p:grpSpPr>
              <p:sp>
                <p:nvSpPr>
                  <p:cNvPr id="9329" name="Freeform 113"/>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fr-FR" dirty="0"/>
                  </a:p>
                </p:txBody>
              </p:sp>
              <p:sp>
                <p:nvSpPr>
                  <p:cNvPr id="9330" name="Freeform 114"/>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fr-FR" dirty="0"/>
                  </a:p>
                </p:txBody>
              </p:sp>
            </p:grpSp>
          </p:grpSp>
          <p:sp>
            <p:nvSpPr>
              <p:cNvPr id="9331" name="Freeform 115"/>
              <p:cNvSpPr>
                <a:spLocks/>
              </p:cNvSpPr>
              <p:nvPr/>
            </p:nvSpPr>
            <p:spPr bwMode="hidden">
              <a:xfrm flipH="1">
                <a:off x="3873" y="934"/>
                <a:ext cx="191"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9332"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fr-FR" dirty="0"/>
              </a:p>
            </p:txBody>
          </p:sp>
          <p:sp>
            <p:nvSpPr>
              <p:cNvPr id="9333"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fr-FR" dirty="0"/>
              </a:p>
            </p:txBody>
          </p:sp>
          <p:sp>
            <p:nvSpPr>
              <p:cNvPr id="9334"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fr-FR" dirty="0"/>
              </a:p>
            </p:txBody>
          </p:sp>
          <p:sp>
            <p:nvSpPr>
              <p:cNvPr id="9335"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fr-FR" dirty="0"/>
              </a:p>
            </p:txBody>
          </p:sp>
          <p:sp>
            <p:nvSpPr>
              <p:cNvPr id="9336"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fr-FR" dirty="0"/>
              </a:p>
            </p:txBody>
          </p:sp>
          <p:sp>
            <p:nvSpPr>
              <p:cNvPr id="9337"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fr-FR" dirty="0"/>
              </a:p>
            </p:txBody>
          </p:sp>
          <p:sp>
            <p:nvSpPr>
              <p:cNvPr id="9338"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fr-FR" dirty="0"/>
              </a:p>
            </p:txBody>
          </p:sp>
          <p:sp>
            <p:nvSpPr>
              <p:cNvPr id="9339"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fr-FR" dirty="0"/>
              </a:p>
            </p:txBody>
          </p:sp>
          <p:sp>
            <p:nvSpPr>
              <p:cNvPr id="9340" name="Freeform 124"/>
              <p:cNvSpPr>
                <a:spLocks/>
              </p:cNvSpPr>
              <p:nvPr/>
            </p:nvSpPr>
            <p:spPr bwMode="hidden">
              <a:xfrm>
                <a:off x="4410" y="1033"/>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9341" name="Freeform 125"/>
              <p:cNvSpPr>
                <a:spLocks/>
              </p:cNvSpPr>
              <p:nvPr/>
            </p:nvSpPr>
            <p:spPr bwMode="hidden">
              <a:xfrm rot="19660755" flipV="1">
                <a:off x="4114" y="843"/>
                <a:ext cx="173" cy="3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sp>
            <p:nvSpPr>
              <p:cNvPr id="9342"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fr-FR" dirty="0"/>
              </a:p>
            </p:txBody>
          </p:sp>
          <p:sp>
            <p:nvSpPr>
              <p:cNvPr id="9343"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fr-FR" dirty="0"/>
              </a:p>
            </p:txBody>
          </p:sp>
          <p:sp>
            <p:nvSpPr>
              <p:cNvPr id="9344"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fr-FR" dirty="0"/>
              </a:p>
            </p:txBody>
          </p:sp>
          <p:sp>
            <p:nvSpPr>
              <p:cNvPr id="9345" name="Freeform 129"/>
              <p:cNvSpPr>
                <a:spLocks/>
              </p:cNvSpPr>
              <p:nvPr/>
            </p:nvSpPr>
            <p:spPr bwMode="hidden">
              <a:xfrm flipH="1">
                <a:off x="3307" y="982"/>
                <a:ext cx="425"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9346" name="Freeform 130"/>
              <p:cNvSpPr>
                <a:spLocks/>
              </p:cNvSpPr>
              <p:nvPr/>
            </p:nvSpPr>
            <p:spPr bwMode="hidden">
              <a:xfrm flipH="1">
                <a:off x="3507" y="350"/>
                <a:ext cx="273"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9347"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9348"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fr-FR" dirty="0"/>
              </a:p>
            </p:txBody>
          </p:sp>
          <p:sp>
            <p:nvSpPr>
              <p:cNvPr id="9349" name="Freeform 133"/>
              <p:cNvSpPr>
                <a:spLocks/>
              </p:cNvSpPr>
              <p:nvPr/>
            </p:nvSpPr>
            <p:spPr bwMode="hidden">
              <a:xfrm>
                <a:off x="4636" y="576"/>
                <a:ext cx="595" cy="41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9350" name="Freeform 134"/>
              <p:cNvSpPr>
                <a:spLocks/>
              </p:cNvSpPr>
              <p:nvPr/>
            </p:nvSpPr>
            <p:spPr bwMode="hidden">
              <a:xfrm>
                <a:off x="4658" y="132"/>
                <a:ext cx="260" cy="562"/>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fr-FR" dirty="0"/>
              </a:p>
            </p:txBody>
          </p:sp>
          <p:sp>
            <p:nvSpPr>
              <p:cNvPr id="9351" name="Freeform 135"/>
              <p:cNvSpPr>
                <a:spLocks/>
              </p:cNvSpPr>
              <p:nvPr/>
            </p:nvSpPr>
            <p:spPr bwMode="hidden">
              <a:xfrm rot="20253369">
                <a:off x="4401" y="599"/>
                <a:ext cx="174"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sp>
            <p:nvSpPr>
              <p:cNvPr id="9352" name="Freeform 136"/>
              <p:cNvSpPr>
                <a:spLocks/>
              </p:cNvSpPr>
              <p:nvPr/>
            </p:nvSpPr>
            <p:spPr bwMode="hidden">
              <a:xfrm rot="1346631" flipH="1">
                <a:off x="3783" y="590"/>
                <a:ext cx="173"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fr-FR" dirty="0"/>
              </a:p>
            </p:txBody>
          </p:sp>
        </p:grpSp>
      </p:grpSp>
      <p:sp>
        <p:nvSpPr>
          <p:cNvPr id="9353"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9354"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9355"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dirty="0"/>
          </a:p>
        </p:txBody>
      </p:sp>
      <p:sp>
        <p:nvSpPr>
          <p:cNvPr id="9356"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dirty="0"/>
          </a:p>
        </p:txBody>
      </p:sp>
      <p:sp>
        <p:nvSpPr>
          <p:cNvPr id="9357"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A3BF350-11C7-4063-BBE0-A65A4EACC3C3}" type="slidenum">
              <a:rPr lang="fr-FR"/>
              <a:pPr/>
              <a:t>‹N°›</a:t>
            </a:fld>
            <a:endParaRPr lang="fr-FR" dirty="0"/>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defRPr>
      </a:lvl2pPr>
      <a:lvl3pPr algn="l" rtl="0" fontAlgn="base">
        <a:spcBef>
          <a:spcPct val="0"/>
        </a:spcBef>
        <a:spcAft>
          <a:spcPct val="0"/>
        </a:spcAft>
        <a:defRPr sz="4400">
          <a:solidFill>
            <a:schemeClr val="tx2"/>
          </a:solidFill>
          <a:latin typeface="Arial Black" pitchFamily="34" charset="0"/>
        </a:defRPr>
      </a:lvl3pPr>
      <a:lvl4pPr algn="l" rtl="0" fontAlgn="base">
        <a:spcBef>
          <a:spcPct val="0"/>
        </a:spcBef>
        <a:spcAft>
          <a:spcPct val="0"/>
        </a:spcAft>
        <a:defRPr sz="4400">
          <a:solidFill>
            <a:schemeClr val="tx2"/>
          </a:solidFill>
          <a:latin typeface="Arial Black" pitchFamily="34" charset="0"/>
        </a:defRPr>
      </a:lvl4pPr>
      <a:lvl5pPr algn="l" rtl="0" fontAlgn="base">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100" name="Picture 4" descr="HH"/>
          <p:cNvPicPr>
            <a:picLocks noChangeAspect="1" noChangeArrowheads="1"/>
          </p:cNvPicPr>
          <p:nvPr/>
        </p:nvPicPr>
        <p:blipFill>
          <a:blip r:embed="rId2" cstate="print">
            <a:lum bright="9000" contrast="16000"/>
          </a:blip>
          <a:srcRect l="17735" t="7999" r="19562" b="24254"/>
          <a:stretch>
            <a:fillRect/>
          </a:stretch>
        </p:blipFill>
        <p:spPr bwMode="auto">
          <a:xfrm>
            <a:off x="0" y="836713"/>
            <a:ext cx="3060945" cy="2448272"/>
          </a:xfrm>
          <a:prstGeom prst="rect">
            <a:avLst/>
          </a:prstGeom>
          <a:noFill/>
        </p:spPr>
      </p:pic>
      <p:pic>
        <p:nvPicPr>
          <p:cNvPr id="7" name="Picture 5" descr="SAIT CT NI"/>
          <p:cNvPicPr>
            <a:picLocks noChangeAspect="1" noChangeArrowheads="1"/>
          </p:cNvPicPr>
          <p:nvPr/>
        </p:nvPicPr>
        <p:blipFill>
          <a:blip r:embed="rId3" cstate="print">
            <a:lum bright="16000" contrast="36000"/>
          </a:blip>
          <a:srcRect l="20110" t="12791" r="19536" b="15292"/>
          <a:stretch>
            <a:fillRect/>
          </a:stretch>
        </p:blipFill>
        <p:spPr bwMode="auto">
          <a:xfrm>
            <a:off x="3059832" y="836712"/>
            <a:ext cx="2737495" cy="2415733"/>
          </a:xfrm>
          <a:prstGeom prst="rect">
            <a:avLst/>
          </a:prstGeom>
          <a:noFill/>
        </p:spPr>
      </p:pic>
      <p:sp>
        <p:nvSpPr>
          <p:cNvPr id="8" name="ZoneTexte 7"/>
          <p:cNvSpPr txBox="1"/>
          <p:nvPr/>
        </p:nvSpPr>
        <p:spPr>
          <a:xfrm>
            <a:off x="1" y="188641"/>
            <a:ext cx="8172400" cy="523220"/>
          </a:xfrm>
          <a:prstGeom prst="rect">
            <a:avLst/>
          </a:prstGeom>
          <a:noFill/>
        </p:spPr>
        <p:txBody>
          <a:bodyPr wrap="square" rtlCol="0">
            <a:spAutoFit/>
          </a:bodyPr>
          <a:lstStyle/>
          <a:p>
            <a:r>
              <a:rPr lang="fr-FR" sz="1400" b="1" dirty="0" smtClean="0">
                <a:solidFill>
                  <a:schemeClr val="tx2"/>
                </a:solidFill>
                <a:latin typeface="Comic Sans MS" pitchFamily="66" charset="0"/>
              </a:rPr>
              <a:t>homme 84 ans , bilan de douleurs abdominales . Quelle entité "historique" correspond à l'association des  images anormales observées sur ces images </a:t>
            </a:r>
            <a:endParaRPr lang="fr-FR" sz="1400" b="1" dirty="0">
              <a:solidFill>
                <a:schemeClr val="tx2"/>
              </a:solidFill>
              <a:latin typeface="Comic Sans MS" pitchFamily="66" charset="0"/>
            </a:endParaRPr>
          </a:p>
        </p:txBody>
      </p:sp>
      <p:pic>
        <p:nvPicPr>
          <p:cNvPr id="4101" name="Picture 5" descr="C:\Documents and Settings\XP\Bureau\Copie de point interrogation.gif"/>
          <p:cNvPicPr>
            <a:picLocks noChangeAspect="1" noChangeArrowheads="1" noCrop="1"/>
          </p:cNvPicPr>
          <p:nvPr/>
        </p:nvPicPr>
        <p:blipFill>
          <a:blip r:embed="rId4" cstate="print"/>
          <a:srcRect/>
          <a:stretch>
            <a:fillRect/>
          </a:stretch>
        </p:blipFill>
        <p:spPr bwMode="auto">
          <a:xfrm>
            <a:off x="7740352" y="332656"/>
            <a:ext cx="485775" cy="485775"/>
          </a:xfrm>
          <a:prstGeom prst="rect">
            <a:avLst/>
          </a:prstGeom>
          <a:noFill/>
        </p:spPr>
      </p:pic>
      <p:pic>
        <p:nvPicPr>
          <p:cNvPr id="11" name="Picture 6" descr="SAIT CT NI_1"/>
          <p:cNvPicPr>
            <a:picLocks noChangeAspect="1" noChangeArrowheads="1"/>
          </p:cNvPicPr>
          <p:nvPr/>
        </p:nvPicPr>
        <p:blipFill>
          <a:blip r:embed="rId5" cstate="print">
            <a:lum bright="9000" contrast="56000"/>
          </a:blip>
          <a:srcRect l="16562" t="11169" r="18388" b="22923"/>
          <a:stretch>
            <a:fillRect/>
          </a:stretch>
        </p:blipFill>
        <p:spPr bwMode="auto">
          <a:xfrm>
            <a:off x="5724128" y="764704"/>
            <a:ext cx="3241551" cy="2430326"/>
          </a:xfrm>
          <a:prstGeom prst="rect">
            <a:avLst/>
          </a:prstGeom>
          <a:noFill/>
        </p:spPr>
      </p:pic>
      <p:pic>
        <p:nvPicPr>
          <p:cNvPr id="12" name="Picture 4" descr="SAIT CT NI_3"/>
          <p:cNvPicPr>
            <a:picLocks noChangeAspect="1" noChangeArrowheads="1"/>
          </p:cNvPicPr>
          <p:nvPr/>
        </p:nvPicPr>
        <p:blipFill>
          <a:blip r:embed="rId6" cstate="print">
            <a:lum bright="24000" contrast="34000"/>
          </a:blip>
          <a:srcRect l="17763" t="11205" r="18362" b="25480"/>
          <a:stretch>
            <a:fillRect/>
          </a:stretch>
        </p:blipFill>
        <p:spPr bwMode="auto">
          <a:xfrm>
            <a:off x="179512" y="3501008"/>
            <a:ext cx="2952328" cy="2165488"/>
          </a:xfrm>
          <a:prstGeom prst="rect">
            <a:avLst/>
          </a:prstGeom>
          <a:noFill/>
        </p:spPr>
      </p:pic>
      <p:pic>
        <p:nvPicPr>
          <p:cNvPr id="13" name="Picture 4" descr="DIVERT_2"/>
          <p:cNvPicPr>
            <a:picLocks noChangeAspect="1" noChangeArrowheads="1"/>
          </p:cNvPicPr>
          <p:nvPr/>
        </p:nvPicPr>
        <p:blipFill>
          <a:blip r:embed="rId7" cstate="print">
            <a:lum bright="17000" contrast="9000"/>
          </a:blip>
          <a:srcRect l="27214" t="17583" r="29012" b="26470"/>
          <a:stretch>
            <a:fillRect/>
          </a:stretch>
        </p:blipFill>
        <p:spPr bwMode="auto">
          <a:xfrm>
            <a:off x="6300192" y="3501008"/>
            <a:ext cx="2435955" cy="2304554"/>
          </a:xfrm>
          <a:prstGeom prst="rect">
            <a:avLst/>
          </a:prstGeom>
          <a:noFill/>
        </p:spPr>
      </p:pic>
      <p:pic>
        <p:nvPicPr>
          <p:cNvPr id="14" name="Picture 5" descr="DIVERT"/>
          <p:cNvPicPr>
            <a:picLocks noChangeAspect="1" noChangeArrowheads="1"/>
          </p:cNvPicPr>
          <p:nvPr/>
        </p:nvPicPr>
        <p:blipFill>
          <a:blip r:embed="rId8" cstate="print">
            <a:lum bright="18000" contrast="16000"/>
          </a:blip>
          <a:srcRect l="20709" t="8986" r="21309" b="30276"/>
          <a:stretch>
            <a:fillRect/>
          </a:stretch>
        </p:blipFill>
        <p:spPr bwMode="auto">
          <a:xfrm>
            <a:off x="3275857" y="3501008"/>
            <a:ext cx="2880320" cy="223348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4" descr="HH"/>
          <p:cNvPicPr>
            <a:picLocks noChangeAspect="1" noChangeArrowheads="1"/>
          </p:cNvPicPr>
          <p:nvPr/>
        </p:nvPicPr>
        <p:blipFill>
          <a:blip r:embed="rId2" cstate="print">
            <a:lum bright="9000" contrast="16000"/>
          </a:blip>
          <a:srcRect l="17735" t="7999" r="19562" b="24254"/>
          <a:stretch>
            <a:fillRect/>
          </a:stretch>
        </p:blipFill>
        <p:spPr bwMode="auto">
          <a:xfrm>
            <a:off x="0" y="836713"/>
            <a:ext cx="3060945" cy="2448272"/>
          </a:xfrm>
          <a:prstGeom prst="rect">
            <a:avLst/>
          </a:prstGeom>
          <a:noFill/>
        </p:spPr>
      </p:pic>
      <p:pic>
        <p:nvPicPr>
          <p:cNvPr id="9" name="Picture 5" descr="SAIT CT NI"/>
          <p:cNvPicPr>
            <a:picLocks noChangeAspect="1" noChangeArrowheads="1"/>
          </p:cNvPicPr>
          <p:nvPr/>
        </p:nvPicPr>
        <p:blipFill>
          <a:blip r:embed="rId3" cstate="print">
            <a:lum bright="16000" contrast="36000"/>
          </a:blip>
          <a:srcRect l="20110" t="12791" r="19536" b="15292"/>
          <a:stretch>
            <a:fillRect/>
          </a:stretch>
        </p:blipFill>
        <p:spPr bwMode="auto">
          <a:xfrm>
            <a:off x="3059832" y="836712"/>
            <a:ext cx="2737495" cy="2415733"/>
          </a:xfrm>
          <a:prstGeom prst="rect">
            <a:avLst/>
          </a:prstGeom>
          <a:noFill/>
        </p:spPr>
      </p:pic>
      <p:pic>
        <p:nvPicPr>
          <p:cNvPr id="10" name="Picture 6" descr="SAIT CT NI_1"/>
          <p:cNvPicPr>
            <a:picLocks noChangeAspect="1" noChangeArrowheads="1"/>
          </p:cNvPicPr>
          <p:nvPr/>
        </p:nvPicPr>
        <p:blipFill>
          <a:blip r:embed="rId4" cstate="print">
            <a:lum bright="9000" contrast="56000"/>
          </a:blip>
          <a:srcRect l="16562" t="11169" r="18388" b="22923"/>
          <a:stretch>
            <a:fillRect/>
          </a:stretch>
        </p:blipFill>
        <p:spPr bwMode="auto">
          <a:xfrm>
            <a:off x="5724128" y="764704"/>
            <a:ext cx="3241551" cy="2430326"/>
          </a:xfrm>
          <a:prstGeom prst="rect">
            <a:avLst/>
          </a:prstGeom>
          <a:noFill/>
        </p:spPr>
      </p:pic>
      <p:sp>
        <p:nvSpPr>
          <p:cNvPr id="11" name="ZoneTexte 10"/>
          <p:cNvSpPr txBox="1"/>
          <p:nvPr/>
        </p:nvSpPr>
        <p:spPr>
          <a:xfrm>
            <a:off x="323528" y="3717032"/>
            <a:ext cx="8172400" cy="1600438"/>
          </a:xfrm>
          <a:prstGeom prst="rect">
            <a:avLst/>
          </a:prstGeom>
          <a:noFill/>
        </p:spPr>
        <p:txBody>
          <a:bodyPr wrap="square" rtlCol="0">
            <a:spAutoFit/>
          </a:bodyPr>
          <a:lstStyle/>
          <a:p>
            <a:r>
              <a:rPr lang="fr-FR" sz="1400" b="1" dirty="0" smtClean="0">
                <a:solidFill>
                  <a:schemeClr val="tx2"/>
                </a:solidFill>
                <a:latin typeface="Comic Sans MS" pitchFamily="66" charset="0"/>
              </a:rPr>
              <a:t>à </a:t>
            </a:r>
            <a:r>
              <a:rPr lang="fr-FR" sz="1400" b="1" dirty="0" smtClean="0">
                <a:solidFill>
                  <a:srgbClr val="FFC000"/>
                </a:solidFill>
                <a:latin typeface="Comic Sans MS" pitchFamily="66" charset="0"/>
              </a:rPr>
              <a:t>l'étage sus-mésocolique </a:t>
            </a:r>
            <a:r>
              <a:rPr lang="fr-FR" sz="1400" b="1" dirty="0" smtClean="0">
                <a:solidFill>
                  <a:schemeClr val="tx2"/>
                </a:solidFill>
                <a:latin typeface="Comic Sans MS" pitchFamily="66" charset="0"/>
              </a:rPr>
              <a:t>on observe :</a:t>
            </a:r>
          </a:p>
          <a:p>
            <a:endParaRPr lang="fr-FR" sz="1400" b="1" dirty="0">
              <a:solidFill>
                <a:schemeClr val="tx2"/>
              </a:solidFill>
              <a:latin typeface="Comic Sans MS" pitchFamily="66" charset="0"/>
            </a:endParaRPr>
          </a:p>
          <a:p>
            <a:r>
              <a:rPr lang="fr-FR" sz="1400" b="1" dirty="0" smtClean="0">
                <a:solidFill>
                  <a:schemeClr val="tx2"/>
                </a:solidFill>
                <a:latin typeface="Comic Sans MS" pitchFamily="66" charset="0"/>
              </a:rPr>
              <a:t>-une </a:t>
            </a:r>
            <a:r>
              <a:rPr lang="fr-FR" sz="1400" b="1" dirty="0" smtClean="0">
                <a:solidFill>
                  <a:srgbClr val="00FF00"/>
                </a:solidFill>
                <a:latin typeface="Comic Sans MS" pitchFamily="66" charset="0"/>
              </a:rPr>
              <a:t>hernie hiatale par glissement </a:t>
            </a:r>
            <a:r>
              <a:rPr lang="fr-FR" sz="1400" b="1" dirty="0" smtClean="0">
                <a:solidFill>
                  <a:schemeClr val="tx2"/>
                </a:solidFill>
                <a:latin typeface="Comic Sans MS" pitchFamily="66" charset="0"/>
              </a:rPr>
              <a:t>, dont le collet est bien visible , au niveau du pilier droit du diaphragme</a:t>
            </a:r>
          </a:p>
          <a:p>
            <a:endParaRPr lang="fr-FR" sz="1400" b="1" dirty="0">
              <a:solidFill>
                <a:schemeClr val="tx2"/>
              </a:solidFill>
              <a:latin typeface="Comic Sans MS" pitchFamily="66" charset="0"/>
            </a:endParaRPr>
          </a:p>
          <a:p>
            <a:r>
              <a:rPr lang="fr-FR" sz="1400" b="1" dirty="0" smtClean="0">
                <a:solidFill>
                  <a:schemeClr val="tx2"/>
                </a:solidFill>
                <a:latin typeface="Comic Sans MS" pitchFamily="66" charset="0"/>
              </a:rPr>
              <a:t>-une </a:t>
            </a:r>
            <a:r>
              <a:rPr lang="fr-FR" sz="1400" b="1" dirty="0" smtClean="0">
                <a:solidFill>
                  <a:srgbClr val="CCECFF"/>
                </a:solidFill>
                <a:latin typeface="Comic Sans MS" pitchFamily="66" charset="0"/>
              </a:rPr>
              <a:t>lithiase biliaire </a:t>
            </a:r>
            <a:r>
              <a:rPr lang="fr-FR" sz="1400" b="1" dirty="0" smtClean="0">
                <a:solidFill>
                  <a:schemeClr val="tx2"/>
                </a:solidFill>
                <a:latin typeface="Comic Sans MS" pitchFamily="66" charset="0"/>
              </a:rPr>
              <a:t>cholestérolique vésiculaire non compliquée ( sans signe de cholécystite chronique )</a:t>
            </a:r>
            <a:endParaRPr lang="fr-FR" sz="1400" b="1" dirty="0">
              <a:solidFill>
                <a:schemeClr val="tx2"/>
              </a:solidFill>
              <a:latin typeface="Comic Sans MS" pitchFamily="66" charset="0"/>
            </a:endParaRPr>
          </a:p>
        </p:txBody>
      </p:sp>
      <p:cxnSp>
        <p:nvCxnSpPr>
          <p:cNvPr id="13" name="Connecteur droit avec flèche 12"/>
          <p:cNvCxnSpPr/>
          <p:nvPr/>
        </p:nvCxnSpPr>
        <p:spPr>
          <a:xfrm flipV="1">
            <a:off x="1187624" y="2564904"/>
            <a:ext cx="216024" cy="432048"/>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4211960" y="1484784"/>
            <a:ext cx="216024" cy="504056"/>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H="1" flipV="1">
            <a:off x="6804248" y="2060848"/>
            <a:ext cx="72008" cy="7200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4" descr="SAIT CT NI_3"/>
          <p:cNvPicPr>
            <a:picLocks noChangeAspect="1" noChangeArrowheads="1"/>
          </p:cNvPicPr>
          <p:nvPr/>
        </p:nvPicPr>
        <p:blipFill>
          <a:blip r:embed="rId2" cstate="print">
            <a:lum bright="24000" contrast="34000"/>
          </a:blip>
          <a:srcRect l="17763" t="11205" r="18362" b="25480"/>
          <a:stretch>
            <a:fillRect/>
          </a:stretch>
        </p:blipFill>
        <p:spPr bwMode="auto">
          <a:xfrm>
            <a:off x="323528" y="260648"/>
            <a:ext cx="2952328" cy="2165488"/>
          </a:xfrm>
          <a:prstGeom prst="rect">
            <a:avLst/>
          </a:prstGeom>
          <a:noFill/>
        </p:spPr>
      </p:pic>
      <p:pic>
        <p:nvPicPr>
          <p:cNvPr id="3" name="Picture 4" descr="DIVERT_2"/>
          <p:cNvPicPr>
            <a:picLocks noChangeAspect="1" noChangeArrowheads="1"/>
          </p:cNvPicPr>
          <p:nvPr/>
        </p:nvPicPr>
        <p:blipFill>
          <a:blip r:embed="rId3" cstate="print">
            <a:lum bright="17000" contrast="9000"/>
          </a:blip>
          <a:srcRect l="27214" t="17583" r="29012" b="26470"/>
          <a:stretch>
            <a:fillRect/>
          </a:stretch>
        </p:blipFill>
        <p:spPr bwMode="auto">
          <a:xfrm>
            <a:off x="6444208" y="260648"/>
            <a:ext cx="2435955" cy="2304554"/>
          </a:xfrm>
          <a:prstGeom prst="rect">
            <a:avLst/>
          </a:prstGeom>
          <a:noFill/>
        </p:spPr>
      </p:pic>
      <p:pic>
        <p:nvPicPr>
          <p:cNvPr id="4" name="Picture 5" descr="DIVERT"/>
          <p:cNvPicPr>
            <a:picLocks noChangeAspect="1" noChangeArrowheads="1"/>
          </p:cNvPicPr>
          <p:nvPr/>
        </p:nvPicPr>
        <p:blipFill>
          <a:blip r:embed="rId4" cstate="print">
            <a:lum bright="18000" contrast="16000"/>
          </a:blip>
          <a:srcRect l="20709" t="8986" r="21309" b="30276"/>
          <a:stretch>
            <a:fillRect/>
          </a:stretch>
        </p:blipFill>
        <p:spPr bwMode="auto">
          <a:xfrm>
            <a:off x="3419873" y="260648"/>
            <a:ext cx="2880320" cy="2233486"/>
          </a:xfrm>
          <a:prstGeom prst="rect">
            <a:avLst/>
          </a:prstGeom>
          <a:noFill/>
        </p:spPr>
      </p:pic>
      <p:sp>
        <p:nvSpPr>
          <p:cNvPr id="5" name="ZoneTexte 4"/>
          <p:cNvSpPr txBox="1"/>
          <p:nvPr/>
        </p:nvSpPr>
        <p:spPr>
          <a:xfrm>
            <a:off x="323528" y="2564904"/>
            <a:ext cx="8172400" cy="954107"/>
          </a:xfrm>
          <a:prstGeom prst="rect">
            <a:avLst/>
          </a:prstGeom>
          <a:noFill/>
        </p:spPr>
        <p:txBody>
          <a:bodyPr wrap="square" rtlCol="0">
            <a:spAutoFit/>
          </a:bodyPr>
          <a:lstStyle/>
          <a:p>
            <a:r>
              <a:rPr lang="fr-FR" sz="1400" b="1" dirty="0" smtClean="0">
                <a:solidFill>
                  <a:schemeClr val="tx2"/>
                </a:solidFill>
                <a:latin typeface="Comic Sans MS" pitchFamily="66" charset="0"/>
              </a:rPr>
              <a:t>à l'étage sous-mésocolique on observe :</a:t>
            </a:r>
          </a:p>
          <a:p>
            <a:endParaRPr lang="fr-FR" sz="1400" b="1" dirty="0">
              <a:solidFill>
                <a:schemeClr val="tx2"/>
              </a:solidFill>
              <a:latin typeface="Comic Sans MS" pitchFamily="66" charset="0"/>
            </a:endParaRPr>
          </a:p>
          <a:p>
            <a:r>
              <a:rPr lang="fr-FR" sz="1400" b="1" dirty="0" smtClean="0">
                <a:solidFill>
                  <a:schemeClr val="tx2"/>
                </a:solidFill>
                <a:latin typeface="Comic Sans MS" pitchFamily="66" charset="0"/>
              </a:rPr>
              <a:t>-une</a:t>
            </a:r>
            <a:r>
              <a:rPr lang="fr-FR" sz="1400" b="1" dirty="0" smtClean="0">
                <a:solidFill>
                  <a:srgbClr val="FFCCFF"/>
                </a:solidFill>
                <a:latin typeface="Comic Sans MS" pitchFamily="66" charset="0"/>
              </a:rPr>
              <a:t> diverticulose </a:t>
            </a:r>
            <a:r>
              <a:rPr lang="fr-FR" sz="1400" b="1" dirty="0" smtClean="0">
                <a:solidFill>
                  <a:schemeClr val="tx2"/>
                </a:solidFill>
                <a:latin typeface="Comic Sans MS" pitchFamily="66" charset="0"/>
              </a:rPr>
              <a:t>(pancolique dans ce cas , mais toute diverticulose suffit pour renter dans le cadre de cette entité )</a:t>
            </a:r>
            <a:endParaRPr lang="fr-FR" sz="1400" b="1" dirty="0">
              <a:solidFill>
                <a:schemeClr val="tx2"/>
              </a:solidFill>
              <a:latin typeface="Comic Sans MS" pitchFamily="66" charset="0"/>
            </a:endParaRPr>
          </a:p>
        </p:txBody>
      </p:sp>
      <p:sp>
        <p:nvSpPr>
          <p:cNvPr id="6" name="ZoneTexte 5"/>
          <p:cNvSpPr txBox="1"/>
          <p:nvPr/>
        </p:nvSpPr>
        <p:spPr>
          <a:xfrm>
            <a:off x="144016" y="3789040"/>
            <a:ext cx="8748464" cy="3016210"/>
          </a:xfrm>
          <a:prstGeom prst="rect">
            <a:avLst/>
          </a:prstGeom>
          <a:solidFill>
            <a:srgbClr val="333300"/>
          </a:solidFill>
        </p:spPr>
        <p:txBody>
          <a:bodyPr wrap="square" rtlCol="0">
            <a:spAutoFit/>
          </a:bodyPr>
          <a:lstStyle/>
          <a:p>
            <a:r>
              <a:rPr lang="fr-FR" sz="1400" b="1" dirty="0" smtClean="0">
                <a:solidFill>
                  <a:schemeClr val="tx2"/>
                </a:solidFill>
                <a:latin typeface="Comic Sans MS" pitchFamily="66" charset="0"/>
              </a:rPr>
              <a:t>les moins jeunes d'entre vous ou les férus de radiologie "traditionnelle" ont bien sur déjà fait le diagnostic de </a:t>
            </a:r>
            <a:r>
              <a:rPr lang="fr-FR" sz="2400" b="1" dirty="0" smtClean="0">
                <a:solidFill>
                  <a:srgbClr val="CCECFF"/>
                </a:solidFill>
                <a:latin typeface="Comic Sans MS" pitchFamily="66" charset="0"/>
              </a:rPr>
              <a:t>triade de Saint </a:t>
            </a:r>
            <a:r>
              <a:rPr lang="fr-FR" sz="1400" b="1" dirty="0" smtClean="0">
                <a:solidFill>
                  <a:schemeClr val="tx2"/>
                </a:solidFill>
                <a:latin typeface="Comic Sans MS" pitchFamily="66" charset="0"/>
              </a:rPr>
              <a:t>, association lésionnelle (calculs vésiculaires , hernie hiatale , diverticulose colique) décrite par </a:t>
            </a:r>
            <a:r>
              <a:rPr lang="fr-FR" sz="1400" b="1" dirty="0" smtClean="0">
                <a:solidFill>
                  <a:srgbClr val="00FF00"/>
                </a:solidFill>
                <a:latin typeface="Comic Sans MS" pitchFamily="66" charset="0"/>
              </a:rPr>
              <a:t>C F M Saint , chirurgien anglais </a:t>
            </a:r>
            <a:r>
              <a:rPr lang="fr-FR" sz="1400" b="1" dirty="0" smtClean="0">
                <a:solidFill>
                  <a:schemeClr val="tx2"/>
                </a:solidFill>
                <a:latin typeface="Comic Sans MS" pitchFamily="66" charset="0"/>
              </a:rPr>
              <a:t>(par ailleurs fondateur de la première école de chirurgie en Afrique du sud).</a:t>
            </a:r>
          </a:p>
          <a:p>
            <a:endParaRPr lang="fr-FR" sz="1400" b="1" dirty="0">
              <a:solidFill>
                <a:schemeClr val="tx2"/>
              </a:solidFill>
              <a:latin typeface="Comic Sans MS" pitchFamily="66" charset="0"/>
            </a:endParaRPr>
          </a:p>
          <a:p>
            <a:r>
              <a:rPr lang="fr-FR" sz="1400" b="1" dirty="0" smtClean="0">
                <a:solidFill>
                  <a:schemeClr val="tx2"/>
                </a:solidFill>
                <a:latin typeface="Comic Sans MS" pitchFamily="66" charset="0"/>
              </a:rPr>
              <a:t>lorsqu'Oncle Paul faisait boire ses premières gorgées de baryte (encore fluide à ce moment!) en radioscopie conventionnelle après adaptation de 10 minutes à l'obscurité (facilitée par l'ingestion de carottes pour le renouvellement du pourpre  des bâtonnets rétiniens..) , on considérait cette triade comme une aimable plaisanterie  en proposant d'y ajouter cheveux blancs , presbytie , rides frontales et autres  éléments du naufrage qu'est la vieillesse , comme le disait le grand général de l'époque (ou de l'irréparable  outrage  des ans comme l'écrivait plus élégamment le poète)  …</a:t>
            </a:r>
            <a:r>
              <a:rPr lang="fr-FR" sz="2000" b="1" dirty="0" smtClean="0">
                <a:solidFill>
                  <a:srgbClr val="FFCCFF"/>
                </a:solidFill>
                <a:latin typeface="Comic Sans MS" pitchFamily="66" charset="0"/>
              </a:rPr>
              <a:t>et pourtant !</a:t>
            </a:r>
            <a:endParaRPr lang="fr-FR" sz="2000" b="1" dirty="0">
              <a:solidFill>
                <a:srgbClr val="FFCCFF"/>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dissolve">
                                      <p:cBhvr>
                                        <p:cTn id="7" dur="500"/>
                                        <p:tgtEl>
                                          <p:spTgt spid="6">
                                            <p:bg/>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dissolve">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dissolve">
                                      <p:cBhvr>
                                        <p:cTn id="15"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ZoneTexte 5"/>
          <p:cNvSpPr txBox="1"/>
          <p:nvPr/>
        </p:nvSpPr>
        <p:spPr>
          <a:xfrm>
            <a:off x="323528" y="404664"/>
            <a:ext cx="8172400" cy="5970865"/>
          </a:xfrm>
          <a:prstGeom prst="rect">
            <a:avLst/>
          </a:prstGeom>
          <a:noFill/>
        </p:spPr>
        <p:txBody>
          <a:bodyPr wrap="square" rtlCol="0">
            <a:spAutoFit/>
          </a:bodyPr>
          <a:lstStyle/>
          <a:p>
            <a:r>
              <a:rPr lang="fr-FR" sz="1400" b="1" dirty="0" smtClean="0">
                <a:solidFill>
                  <a:schemeClr val="tx2"/>
                </a:solidFill>
                <a:latin typeface="Comic Sans MS" pitchFamily="66" charset="0"/>
              </a:rPr>
              <a:t>la triade de Saint est-elle , comme le suggère Hilliard un contre-exemple du rasoir d'Occam qui prône que "l'explication de tout phénomène (ici la douleur abdominale) doit faire appel  au minimum d'hypothèses possibles.</a:t>
            </a:r>
          </a:p>
          <a:p>
            <a:endParaRPr lang="fr-FR" sz="1400" b="1" dirty="0">
              <a:solidFill>
                <a:schemeClr val="tx2"/>
              </a:solidFill>
              <a:latin typeface="Comic Sans MS" pitchFamily="66" charset="0"/>
            </a:endParaRPr>
          </a:p>
          <a:p>
            <a:endParaRPr lang="fr-FR" sz="1400" b="1" dirty="0" smtClean="0">
              <a:solidFill>
                <a:schemeClr val="tx2"/>
              </a:solidFill>
              <a:latin typeface="Comic Sans MS" pitchFamily="66" charset="0"/>
            </a:endParaRPr>
          </a:p>
          <a:p>
            <a:r>
              <a:rPr lang="fr-FR" sz="1400" b="1" dirty="0" smtClean="0">
                <a:solidFill>
                  <a:schemeClr val="tx2"/>
                </a:solidFill>
                <a:latin typeface="Comic Sans MS" pitchFamily="66" charset="0"/>
              </a:rPr>
              <a:t>en fait dans les années récentes , le développement de la </a:t>
            </a:r>
            <a:r>
              <a:rPr lang="fr-FR" sz="2000" b="1" dirty="0" smtClean="0">
                <a:solidFill>
                  <a:srgbClr val="FFCCFF"/>
                </a:solidFill>
                <a:latin typeface="Comic Sans MS" pitchFamily="66" charset="0"/>
              </a:rPr>
              <a:t>herniologie </a:t>
            </a:r>
            <a:r>
              <a:rPr lang="fr-FR" sz="1400" b="1" dirty="0" smtClean="0">
                <a:solidFill>
                  <a:schemeClr val="tx2"/>
                </a:solidFill>
                <a:latin typeface="Comic Sans MS" pitchFamily="66" charset="0"/>
              </a:rPr>
              <a:t> a fait naître le concept de </a:t>
            </a:r>
            <a:r>
              <a:rPr lang="fr-FR" sz="1400" b="1" dirty="0" smtClean="0">
                <a:solidFill>
                  <a:srgbClr val="CCECFF"/>
                </a:solidFill>
                <a:latin typeface="Comic Sans MS" pitchFamily="66" charset="0"/>
              </a:rPr>
              <a:t>"vieillissement" du tissu conjonctif de soutien </a:t>
            </a:r>
            <a:r>
              <a:rPr lang="fr-FR" sz="1400" b="1" dirty="0" smtClean="0">
                <a:solidFill>
                  <a:schemeClr val="tx2"/>
                </a:solidFill>
                <a:latin typeface="Comic Sans MS" pitchFamily="66" charset="0"/>
              </a:rPr>
              <a:t>sous le nom de </a:t>
            </a:r>
            <a:r>
              <a:rPr lang="fr-FR" sz="2000" b="1" dirty="0" smtClean="0">
                <a:solidFill>
                  <a:srgbClr val="00FF00"/>
                </a:solidFill>
                <a:latin typeface="Comic Sans MS" pitchFamily="66" charset="0"/>
              </a:rPr>
              <a:t>herniosis</a:t>
            </a:r>
          </a:p>
          <a:p>
            <a:endParaRPr lang="fr-FR" sz="2000" b="1" dirty="0">
              <a:solidFill>
                <a:srgbClr val="00FF00"/>
              </a:solidFill>
              <a:latin typeface="Comic Sans MS" pitchFamily="66" charset="0"/>
            </a:endParaRPr>
          </a:p>
          <a:p>
            <a:r>
              <a:rPr lang="fr-FR" sz="1400" b="1" dirty="0" smtClean="0">
                <a:solidFill>
                  <a:srgbClr val="FFFFFF"/>
                </a:solidFill>
                <a:latin typeface="Comic Sans MS" pitchFamily="66" charset="0"/>
              </a:rPr>
              <a:t>reprenant une idée ancienne (A Keith entre 1906 et 1924) qui rejetait la théorie de l'origine sacculaire congénitale des hernies de la paroi abdominale antérieure et considérait qu'elles étaient la conséquence du vieillissement des fascia , aponévroses et tendons, lui-même lié aux altérations structurales du tissu conjonctif. Il en rapprochait déjà le prolapsus génital qui est la plus fréquente des hernies féminines</a:t>
            </a:r>
          </a:p>
          <a:p>
            <a:endParaRPr lang="fr-FR" sz="1400" b="1" dirty="0">
              <a:solidFill>
                <a:srgbClr val="FFFFFF"/>
              </a:solidFill>
              <a:latin typeface="Comic Sans MS" pitchFamily="66" charset="0"/>
            </a:endParaRPr>
          </a:p>
          <a:p>
            <a:r>
              <a:rPr lang="fr-FR" sz="1400" b="1" dirty="0" smtClean="0">
                <a:solidFill>
                  <a:srgbClr val="FFFFFF"/>
                </a:solidFill>
                <a:latin typeface="Comic Sans MS" pitchFamily="66" charset="0"/>
              </a:rPr>
              <a:t>les études biochimiques ont confirmé la réduction du rapport collagène I / collagène III produit par les fibroblastes lors du vieillissement . </a:t>
            </a:r>
            <a:r>
              <a:rPr lang="fr-FR" sz="1400" b="1" dirty="0" smtClean="0">
                <a:solidFill>
                  <a:srgbClr val="FFFF00"/>
                </a:solidFill>
                <a:latin typeface="Comic Sans MS" pitchFamily="66" charset="0"/>
              </a:rPr>
              <a:t>Cette atteinte systémique correspond à la herniose </a:t>
            </a:r>
            <a:r>
              <a:rPr lang="fr-FR" sz="1400" b="1" dirty="0" smtClean="0">
                <a:solidFill>
                  <a:srgbClr val="FFFFFF"/>
                </a:solidFill>
                <a:latin typeface="Comic Sans MS" pitchFamily="66" charset="0"/>
              </a:rPr>
              <a:t> et elle est en cause dans la triade de Saint (avec l'évolution conceptuelle , on a remplacé la hernie hiatale par n'importe quelle hernie)</a:t>
            </a:r>
          </a:p>
          <a:p>
            <a:endParaRPr lang="fr-FR" sz="1400" b="1" dirty="0">
              <a:solidFill>
                <a:srgbClr val="FFFFFF"/>
              </a:solidFill>
              <a:latin typeface="Comic Sans MS" pitchFamily="66" charset="0"/>
            </a:endParaRPr>
          </a:p>
          <a:p>
            <a:r>
              <a:rPr lang="fr-FR" sz="1400" b="1" dirty="0" smtClean="0">
                <a:solidFill>
                  <a:srgbClr val="FFFFFF"/>
                </a:solidFill>
                <a:latin typeface="Comic Sans MS" pitchFamily="66" charset="0"/>
              </a:rPr>
              <a:t>la dégradation  qualitative du tissu conjonctif avec le vieillissement  est impliquée dans toutes les pathologies liées à l'âge et les termes de fibrose , desmoplasie</a:t>
            </a:r>
            <a:r>
              <a:rPr lang="fr-FR" sz="1400" b="1" dirty="0">
                <a:solidFill>
                  <a:srgbClr val="FFFFFF"/>
                </a:solidFill>
                <a:latin typeface="Comic Sans MS" pitchFamily="66" charset="0"/>
              </a:rPr>
              <a:t> </a:t>
            </a:r>
            <a:r>
              <a:rPr lang="fr-FR" sz="1400" b="1" dirty="0" smtClean="0">
                <a:solidFill>
                  <a:srgbClr val="FFFFFF"/>
                </a:solidFill>
                <a:latin typeface="Comic Sans MS" pitchFamily="66" charset="0"/>
              </a:rPr>
              <a:t>recouvrent ce processus de dégradation des matrices extracellulaires  qui correspondent à la herniose.</a:t>
            </a:r>
          </a:p>
          <a:p>
            <a:endParaRPr lang="fr-FR" sz="1400" b="1" dirty="0">
              <a:solidFill>
                <a:srgbClr val="FFFFFF"/>
              </a:solidFill>
              <a:latin typeface="Comic Sans MS" pitchFamily="66" charset="0"/>
            </a:endParaRPr>
          </a:p>
          <a:p>
            <a:endParaRPr lang="fr-FR" sz="1400" b="1" dirty="0" smtClean="0">
              <a:solidFill>
                <a:srgbClr val="FFFFFF"/>
              </a:solidFill>
              <a:latin typeface="Comic Sans MS" pitchFamily="66" charset="0"/>
            </a:endParaRPr>
          </a:p>
          <a:p>
            <a:r>
              <a:rPr lang="fr-FR" sz="1400" b="1" dirty="0" smtClean="0">
                <a:solidFill>
                  <a:srgbClr val="FFFFFF"/>
                </a:solidFill>
                <a:latin typeface="Comic Sans MS" pitchFamily="66" charset="0"/>
              </a:rPr>
              <a:t>d'autre facteurs interviennent dans la herniose , comme le tabagisme et le diabète ainsi que probablement le surpoids.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dissolve">
                                      <p:cBhvr>
                                        <p:cTn id="10" dur="500"/>
                                        <p:tgtEl>
                                          <p:spTgt spid="6">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animEffect transition="in" filter="dissolve">
                                      <p:cBhvr>
                                        <p:cTn id="15" dur="500"/>
                                        <p:tgtEl>
                                          <p:spTgt spid="6">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6">
                                            <p:txEl>
                                              <p:pRg st="7" end="7"/>
                                            </p:txEl>
                                          </p:spTgt>
                                        </p:tgtEl>
                                        <p:attrNameLst>
                                          <p:attrName>style.visibility</p:attrName>
                                        </p:attrNameLst>
                                      </p:cBhvr>
                                      <p:to>
                                        <p:strVal val="visible"/>
                                      </p:to>
                                    </p:set>
                                    <p:animEffect transition="in" filter="dissolve">
                                      <p:cBhvr>
                                        <p:cTn id="20" dur="500"/>
                                        <p:tgtEl>
                                          <p:spTgt spid="6">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animEffect transition="in" filter="dissolve">
                                      <p:cBhvr>
                                        <p:cTn id="25" dur="500"/>
                                        <p:tgtEl>
                                          <p:spTgt spid="6">
                                            <p:txEl>
                                              <p:pRg st="9" end="9"/>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6">
                                            <p:txEl>
                                              <p:pRg st="12" end="12"/>
                                            </p:txEl>
                                          </p:spTgt>
                                        </p:tgtEl>
                                        <p:attrNameLst>
                                          <p:attrName>style.visibility</p:attrName>
                                        </p:attrNameLst>
                                      </p:cBhvr>
                                      <p:to>
                                        <p:strVal val="visible"/>
                                      </p:to>
                                    </p:set>
                                    <p:animEffect transition="in" filter="dissolve">
                                      <p:cBhvr>
                                        <p:cTn id="28"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ZoneTexte 1"/>
          <p:cNvSpPr txBox="1"/>
          <p:nvPr/>
        </p:nvSpPr>
        <p:spPr>
          <a:xfrm>
            <a:off x="395536" y="404665"/>
            <a:ext cx="3168352" cy="461665"/>
          </a:xfrm>
          <a:prstGeom prst="rect">
            <a:avLst/>
          </a:prstGeom>
          <a:noFill/>
          <a:ln>
            <a:solidFill>
              <a:srgbClr val="FFFF00"/>
            </a:solidFill>
          </a:ln>
        </p:spPr>
        <p:txBody>
          <a:bodyPr wrap="square" rtlCol="0">
            <a:spAutoFit/>
          </a:bodyPr>
          <a:lstStyle/>
          <a:p>
            <a:r>
              <a:rPr lang="fr-FR" sz="2400" b="1" dirty="0" smtClean="0">
                <a:solidFill>
                  <a:schemeClr val="tx2"/>
                </a:solidFill>
                <a:latin typeface="Comic Sans MS" pitchFamily="66" charset="0"/>
              </a:rPr>
              <a:t>messages à retenir </a:t>
            </a:r>
            <a:endParaRPr lang="fr-FR" sz="2400" b="1" dirty="0">
              <a:solidFill>
                <a:schemeClr val="tx2"/>
              </a:solidFill>
              <a:latin typeface="Comic Sans MS" pitchFamily="66" charset="0"/>
            </a:endParaRPr>
          </a:p>
        </p:txBody>
      </p:sp>
      <p:sp>
        <p:nvSpPr>
          <p:cNvPr id="3" name="ZoneTexte 2"/>
          <p:cNvSpPr txBox="1"/>
          <p:nvPr/>
        </p:nvSpPr>
        <p:spPr>
          <a:xfrm>
            <a:off x="467544" y="1124744"/>
            <a:ext cx="8064896" cy="4770537"/>
          </a:xfrm>
          <a:prstGeom prst="rect">
            <a:avLst/>
          </a:prstGeom>
          <a:noFill/>
        </p:spPr>
        <p:txBody>
          <a:bodyPr wrap="square" rtlCol="0">
            <a:spAutoFit/>
          </a:bodyPr>
          <a:lstStyle/>
          <a:p>
            <a:r>
              <a:rPr lang="fr-FR" sz="1400" b="1" dirty="0" smtClean="0">
                <a:solidFill>
                  <a:schemeClr val="tx2"/>
                </a:solidFill>
                <a:latin typeface="Comic Sans MS" pitchFamily="66" charset="0"/>
              </a:rPr>
              <a:t>-la </a:t>
            </a:r>
            <a:r>
              <a:rPr lang="fr-FR" sz="2000" b="1" dirty="0" smtClean="0">
                <a:solidFill>
                  <a:srgbClr val="FFC000"/>
                </a:solidFill>
                <a:latin typeface="Comic Sans MS" pitchFamily="66" charset="0"/>
              </a:rPr>
              <a:t>triade de Saint</a:t>
            </a:r>
            <a:r>
              <a:rPr lang="fr-FR" sz="1400" b="1" dirty="0" smtClean="0">
                <a:solidFill>
                  <a:schemeClr val="tx2"/>
                </a:solidFill>
                <a:latin typeface="Comic Sans MS" pitchFamily="66" charset="0"/>
              </a:rPr>
              <a:t>, association lésionnelle regroupant </a:t>
            </a:r>
            <a:r>
              <a:rPr lang="fr-FR" sz="1400" b="1" dirty="0" smtClean="0">
                <a:solidFill>
                  <a:srgbClr val="FFCCFF"/>
                </a:solidFill>
                <a:latin typeface="Comic Sans MS" pitchFamily="66" charset="0"/>
              </a:rPr>
              <a:t>hernie</a:t>
            </a:r>
            <a:r>
              <a:rPr lang="fr-FR" sz="1400" b="1" dirty="0" smtClean="0">
                <a:solidFill>
                  <a:schemeClr val="tx2"/>
                </a:solidFill>
                <a:latin typeface="Comic Sans MS" pitchFamily="66" charset="0"/>
              </a:rPr>
              <a:t> (pas uniquement hiatale), </a:t>
            </a:r>
            <a:r>
              <a:rPr lang="fr-FR" sz="1400" b="1" dirty="0" smtClean="0">
                <a:solidFill>
                  <a:srgbClr val="00FF00"/>
                </a:solidFill>
                <a:latin typeface="Comic Sans MS" pitchFamily="66" charset="0"/>
              </a:rPr>
              <a:t>lithiase biliaire </a:t>
            </a:r>
            <a:r>
              <a:rPr lang="fr-FR" sz="1400" b="1" dirty="0" smtClean="0">
                <a:solidFill>
                  <a:schemeClr val="tx2"/>
                </a:solidFill>
                <a:latin typeface="Comic Sans MS" pitchFamily="66" charset="0"/>
              </a:rPr>
              <a:t>et </a:t>
            </a:r>
            <a:r>
              <a:rPr lang="fr-FR" sz="1400" b="1" dirty="0" smtClean="0">
                <a:solidFill>
                  <a:srgbClr val="CCECFF"/>
                </a:solidFill>
                <a:latin typeface="Comic Sans MS" pitchFamily="66" charset="0"/>
              </a:rPr>
              <a:t>diverticulose colique </a:t>
            </a:r>
            <a:r>
              <a:rPr lang="fr-FR" sz="1400" b="1" dirty="0" smtClean="0">
                <a:solidFill>
                  <a:schemeClr val="tx2"/>
                </a:solidFill>
                <a:latin typeface="Comic Sans MS" pitchFamily="66" charset="0"/>
              </a:rPr>
              <a:t>est un concept qui , même pour la génération de l'Oncle Paul , "sent la naphtaline"  …pourtant cette association retrouvée avec une fréquence significativement plus élevée qu'attendue  dans toutes les enquêtes trouve son explication dans les études biochimiques actuelles sur le vieillissement .</a:t>
            </a:r>
          </a:p>
          <a:p>
            <a:endParaRPr lang="fr-FR" sz="1400" b="1" dirty="0">
              <a:solidFill>
                <a:schemeClr val="tx2"/>
              </a:solidFill>
              <a:latin typeface="Comic Sans MS" pitchFamily="66" charset="0"/>
            </a:endParaRPr>
          </a:p>
          <a:p>
            <a:endParaRPr lang="fr-FR" sz="1400" b="1" dirty="0" smtClean="0">
              <a:solidFill>
                <a:schemeClr val="tx2"/>
              </a:solidFill>
              <a:latin typeface="Comic Sans MS" pitchFamily="66" charset="0"/>
            </a:endParaRPr>
          </a:p>
          <a:p>
            <a:r>
              <a:rPr lang="fr-FR" sz="1400" b="1" dirty="0" smtClean="0">
                <a:solidFill>
                  <a:schemeClr val="tx2"/>
                </a:solidFill>
                <a:latin typeface="Comic Sans MS" pitchFamily="66" charset="0"/>
              </a:rPr>
              <a:t>le concept de </a:t>
            </a:r>
            <a:r>
              <a:rPr lang="fr-FR" b="1" dirty="0" smtClean="0">
                <a:solidFill>
                  <a:srgbClr val="CCECFF"/>
                </a:solidFill>
                <a:latin typeface="Comic Sans MS" pitchFamily="66" charset="0"/>
              </a:rPr>
              <a:t>herniose</a:t>
            </a:r>
            <a:r>
              <a:rPr lang="fr-FR" sz="1400" b="1" dirty="0" smtClean="0">
                <a:solidFill>
                  <a:schemeClr val="tx2"/>
                </a:solidFill>
                <a:latin typeface="Comic Sans MS" pitchFamily="66" charset="0"/>
              </a:rPr>
              <a:t>  , correspondant aux modifications des matrices extracellulaires  du tissu </a:t>
            </a:r>
            <a:r>
              <a:rPr lang="fr-FR" sz="1400" b="1" smtClean="0">
                <a:solidFill>
                  <a:schemeClr val="tx2"/>
                </a:solidFill>
                <a:latin typeface="Comic Sans MS" pitchFamily="66" charset="0"/>
              </a:rPr>
              <a:t>conjonctif , exprime </a:t>
            </a:r>
            <a:r>
              <a:rPr lang="fr-FR" sz="1400" b="1" dirty="0" smtClean="0">
                <a:solidFill>
                  <a:schemeClr val="tx2"/>
                </a:solidFill>
                <a:latin typeface="Comic Sans MS" pitchFamily="66" charset="0"/>
              </a:rPr>
              <a:t>la dégradation qualitative du tissu de soutien avec le vieillissement .Les conséquences  en sont multiples , parmi lesquelles les hernies pariétales et pelviennes (avec les prolapsus génitaux féminins) et la diverticulose colique.</a:t>
            </a:r>
          </a:p>
          <a:p>
            <a:endParaRPr lang="fr-FR" sz="1400" b="1" dirty="0" smtClean="0">
              <a:solidFill>
                <a:schemeClr val="tx2"/>
              </a:solidFill>
              <a:latin typeface="Comic Sans MS" pitchFamily="66" charset="0"/>
            </a:endParaRPr>
          </a:p>
          <a:p>
            <a:endParaRPr lang="fr-FR" sz="1400" b="1" dirty="0" smtClean="0">
              <a:solidFill>
                <a:schemeClr val="tx2"/>
              </a:solidFill>
              <a:latin typeface="Comic Sans MS" pitchFamily="66" charset="0"/>
            </a:endParaRPr>
          </a:p>
          <a:p>
            <a:r>
              <a:rPr lang="fr-FR" sz="1400" b="1" dirty="0" smtClean="0">
                <a:solidFill>
                  <a:srgbClr val="FFCCFF"/>
                </a:solidFill>
                <a:latin typeface="Comic Sans MS" pitchFamily="66" charset="0"/>
              </a:rPr>
              <a:t>le rôle  des facteurs mécaniques </a:t>
            </a:r>
            <a:r>
              <a:rPr lang="fr-FR" sz="1400" b="1" dirty="0" smtClean="0">
                <a:solidFill>
                  <a:schemeClr val="tx2"/>
                </a:solidFill>
                <a:latin typeface="Comic Sans MS" pitchFamily="66" charset="0"/>
              </a:rPr>
              <a:t>(effort de poussée , troubles du tonus et du péristaltisme intestinal …) </a:t>
            </a:r>
            <a:r>
              <a:rPr lang="fr-FR" sz="1400" b="1" dirty="0" smtClean="0">
                <a:solidFill>
                  <a:srgbClr val="FFCCFF"/>
                </a:solidFill>
                <a:latin typeface="Comic Sans MS" pitchFamily="66" charset="0"/>
              </a:rPr>
              <a:t>est donc minimisé </a:t>
            </a:r>
            <a:r>
              <a:rPr lang="fr-FR" sz="1400" b="1" dirty="0" smtClean="0">
                <a:solidFill>
                  <a:schemeClr val="tx2"/>
                </a:solidFill>
                <a:latin typeface="Comic Sans MS" pitchFamily="66" charset="0"/>
              </a:rPr>
              <a:t>dans la physiopathologie des hernies et de la diverticulose .</a:t>
            </a:r>
          </a:p>
          <a:p>
            <a:endParaRPr lang="fr-FR" sz="1400" b="1" dirty="0">
              <a:solidFill>
                <a:schemeClr val="tx2"/>
              </a:solidFill>
              <a:latin typeface="Comic Sans MS" pitchFamily="66" charset="0"/>
            </a:endParaRPr>
          </a:p>
          <a:p>
            <a:r>
              <a:rPr lang="fr-FR" sz="1400" b="1" dirty="0" smtClean="0">
                <a:solidFill>
                  <a:schemeClr val="tx2"/>
                </a:solidFill>
                <a:latin typeface="Comic Sans MS" pitchFamily="66" charset="0"/>
              </a:rPr>
              <a:t>enfin la constatation d'une </a:t>
            </a:r>
            <a:r>
              <a:rPr lang="fr-FR" sz="1400" b="1" dirty="0" smtClean="0">
                <a:solidFill>
                  <a:srgbClr val="CCECFF"/>
                </a:solidFill>
                <a:latin typeface="Comic Sans MS" pitchFamily="66" charset="0"/>
              </a:rPr>
              <a:t>fréquence réduite des cancers coliques en cas de diverticulose </a:t>
            </a:r>
            <a:r>
              <a:rPr lang="fr-FR" sz="1400" b="1" dirty="0" smtClean="0">
                <a:solidFill>
                  <a:schemeClr val="tx2"/>
                </a:solidFill>
                <a:latin typeface="Comic Sans MS" pitchFamily="66" charset="0"/>
              </a:rPr>
              <a:t>pourrait être rapprochée du fait  que les modifications des matrices extracellulaires sont différentes dans ces deux atteintes ,ce qui rendrait plus difficile l'implantation et la prolifération des cellules cancéreuses sn cas de diverticulose </a:t>
            </a:r>
            <a:endParaRPr lang="fr-FR" sz="1400" b="1" dirty="0">
              <a:solidFill>
                <a:schemeClr val="tx2"/>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dissolv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dissolv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Feux d'artifice">
  <a:themeElements>
    <a:clrScheme name="Feux d'artifice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eux d'artific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eux d'artifice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eux d'artifice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eux d'artifice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eux d'artifice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eux d'artifice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eux d'artifice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Fireworks</Template>
  <TotalTime>201</TotalTime>
  <Words>697</Words>
  <Application>Microsoft Office PowerPoint</Application>
  <PresentationFormat>Affichage à l'écran (4:3)</PresentationFormat>
  <Paragraphs>35</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Arial Black</vt:lpstr>
      <vt:lpstr>Times New Roman</vt:lpstr>
      <vt:lpstr>Wingdings</vt:lpstr>
      <vt:lpstr>Feux d'artifice</vt:lpstr>
      <vt:lpstr>Diapositive 1</vt:lpstr>
      <vt:lpstr>Diapositive 2</vt:lpstr>
      <vt:lpstr>Diapositive 3</vt:lpstr>
      <vt:lpstr>Diapositive 4</vt:lpstr>
      <vt:lpstr>Diapositive 5</vt:lpstr>
    </vt:vector>
  </TitlesOfParts>
  <Company>CHU de NANCY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N°2</dc:title>
  <dc:creator>u543384</dc:creator>
  <cp:lastModifiedBy>XP</cp:lastModifiedBy>
  <cp:revision>18</cp:revision>
  <dcterms:created xsi:type="dcterms:W3CDTF">2007-02-11T18:50:04Z</dcterms:created>
  <dcterms:modified xsi:type="dcterms:W3CDTF">2012-07-20T09:06:20Z</dcterms:modified>
</cp:coreProperties>
</file>